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1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/>
              <a:t>إن </a:t>
            </a:r>
            <a:r>
              <a:rPr lang="ar-EG" sz="6600" b="1" dirty="0"/>
              <a:t>قلبي ليس يهوى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 – </a:t>
            </a:r>
          </a:p>
          <a:p>
            <a:pPr algn="ctr"/>
            <a:r>
              <a:rPr lang="ar-EG" sz="8000" b="1" dirty="0"/>
              <a:t>إن قلبي ليس يهوى</a:t>
            </a:r>
            <a:br>
              <a:rPr lang="ar-EG" sz="8000" b="1" dirty="0"/>
            </a:br>
            <a:r>
              <a:rPr lang="ar-EG" sz="8000" b="1" dirty="0"/>
              <a:t>غير فاديَّ الحبيب</a:t>
            </a:r>
            <a:br>
              <a:rPr lang="ar-EG" sz="8000" b="1" dirty="0"/>
            </a:br>
            <a:r>
              <a:rPr lang="ar-EG" sz="8000" b="1" dirty="0"/>
              <a:t>باسمه نلت خلاصي</a:t>
            </a:r>
            <a:br>
              <a:rPr lang="ar-EG" sz="8000" b="1" dirty="0"/>
            </a:br>
            <a:r>
              <a:rPr lang="ar-EG" sz="8000" b="1" dirty="0"/>
              <a:t>إذ فداني بالصليب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ليس يحلو لي شيءٌ</a:t>
            </a:r>
            <a:br>
              <a:rPr lang="ar-EG" sz="8000" b="1" dirty="0"/>
            </a:br>
            <a:r>
              <a:rPr lang="ar-EG" sz="8000" b="1" dirty="0"/>
              <a:t>ما خلا الاسم المجيد</a:t>
            </a:r>
            <a:br>
              <a:rPr lang="ar-EG" sz="8000" b="1" dirty="0"/>
            </a:br>
            <a:r>
              <a:rPr lang="ar-EG" sz="8000" b="1" dirty="0"/>
              <a:t>أنا لا أرضى سواه</a:t>
            </a:r>
            <a:br>
              <a:rPr lang="ar-EG" sz="8000" b="1" dirty="0"/>
            </a:br>
            <a:r>
              <a:rPr lang="ar-EG" sz="8000" b="1" dirty="0"/>
              <a:t>فهو لي الخَلُّ الوحيدْ</a:t>
            </a:r>
          </a:p>
          <a:p>
            <a:pPr algn="ctr"/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 – </a:t>
            </a:r>
          </a:p>
          <a:p>
            <a:pPr algn="ctr"/>
            <a:r>
              <a:rPr lang="ar-EG" sz="8000" b="1" dirty="0"/>
              <a:t>كل ما في القلب شوقٌ</a:t>
            </a:r>
            <a:br>
              <a:rPr lang="ar-EG" sz="8000" b="1" dirty="0"/>
            </a:br>
            <a:r>
              <a:rPr lang="ar-EG" sz="8000" b="1" dirty="0"/>
              <a:t>نحو شخصه الكريم</a:t>
            </a:r>
            <a:br>
              <a:rPr lang="ar-EG" sz="8000" b="1" dirty="0"/>
            </a:br>
            <a:r>
              <a:rPr lang="ar-EG" sz="8000" b="1" dirty="0"/>
              <a:t>لست أبغي في حياتي</a:t>
            </a:r>
            <a:br>
              <a:rPr lang="ar-EG" sz="8000" b="1" dirty="0"/>
            </a:br>
            <a:r>
              <a:rPr lang="ar-EG" sz="8000" b="1" dirty="0"/>
              <a:t>غير مجده العظيم 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فقوايَ وحياتي</a:t>
            </a:r>
            <a:br>
              <a:rPr lang="ar-EG" sz="8000" b="1" dirty="0"/>
            </a:br>
            <a:r>
              <a:rPr lang="ar-EG" sz="8000" b="1" dirty="0"/>
              <a:t>ملك ربي لا سواه</a:t>
            </a:r>
            <a:br>
              <a:rPr lang="ar-EG" sz="8000" b="1" dirty="0"/>
            </a:br>
            <a:r>
              <a:rPr lang="ar-EG" sz="8000" b="1" dirty="0"/>
              <a:t>إذ </a:t>
            </a:r>
            <a:r>
              <a:rPr lang="ar-EG" sz="8000" b="1" dirty="0" err="1"/>
              <a:t>شراني</a:t>
            </a:r>
            <a:r>
              <a:rPr lang="ar-EG" sz="8000" b="1" dirty="0"/>
              <a:t> بدماهُ</a:t>
            </a:r>
            <a:br>
              <a:rPr lang="ar-EG" sz="8000" b="1" dirty="0"/>
            </a:br>
            <a:r>
              <a:rPr lang="ar-EG" sz="8000" b="1" dirty="0"/>
              <a:t>منقذاً أشقى الخطاةْ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 – </a:t>
            </a:r>
          </a:p>
          <a:p>
            <a:pPr algn="ctr"/>
            <a:r>
              <a:rPr lang="ar-EG" sz="8000" b="1" dirty="0"/>
              <a:t>كلُّ نفسي ليسوعٍ</a:t>
            </a:r>
            <a:br>
              <a:rPr lang="ar-EG" sz="8000" b="1" dirty="0"/>
            </a:br>
            <a:r>
              <a:rPr lang="ar-EG" sz="8000" b="1" dirty="0"/>
              <a:t>كل ما لي في </a:t>
            </a:r>
            <a:r>
              <a:rPr lang="ar-EG" sz="8000" b="1" dirty="0" err="1"/>
              <a:t>الحياهْ</a:t>
            </a:r>
            <a:br>
              <a:rPr lang="ar-EG" sz="8000" b="1" dirty="0"/>
            </a:br>
            <a:r>
              <a:rPr lang="ar-EG" sz="8000" b="1" dirty="0"/>
              <a:t>كلُّ حبي وسلامي</a:t>
            </a:r>
            <a:br>
              <a:rPr lang="ar-EG" sz="8000" b="1" dirty="0"/>
            </a:br>
            <a:r>
              <a:rPr lang="ar-EG" sz="8000" b="1" dirty="0"/>
              <a:t>ورجائي في </a:t>
            </a:r>
            <a:r>
              <a:rPr lang="ar-EG" sz="8000" b="1" dirty="0" err="1"/>
              <a:t>الصلاهْ</a:t>
            </a:r>
            <a:r>
              <a:rPr lang="ar-EG" sz="8000" b="1" dirty="0"/>
              <a:t> 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كلُّ قلبي ليسوعٍ</a:t>
            </a:r>
            <a:br>
              <a:rPr lang="ar-EG" sz="8000" b="1" dirty="0"/>
            </a:br>
            <a:r>
              <a:rPr lang="ar-EG" sz="8000" b="1" dirty="0"/>
              <a:t>وهو كَنزي </a:t>
            </a:r>
            <a:r>
              <a:rPr lang="ar-EG" sz="8000" b="1" dirty="0" err="1"/>
              <a:t>ورجاي</a:t>
            </a:r>
            <a:br>
              <a:rPr lang="ar-EG" sz="8000" b="1" dirty="0"/>
            </a:br>
            <a:r>
              <a:rPr lang="ar-EG" sz="8000" b="1" dirty="0"/>
              <a:t>فافتخاري وعمادي</a:t>
            </a:r>
            <a:br>
              <a:rPr lang="ar-EG" sz="8000" b="1" dirty="0"/>
            </a:br>
            <a:r>
              <a:rPr lang="ar-EG" sz="8000" b="1" dirty="0" err="1"/>
              <a:t>إسمُ</a:t>
            </a:r>
            <a:r>
              <a:rPr lang="ar-EG" sz="8000" b="1" dirty="0"/>
              <a:t> ربي </a:t>
            </a:r>
            <a:r>
              <a:rPr lang="ar-EG" sz="8000" b="1" dirty="0" err="1"/>
              <a:t>مشتهاي</a:t>
            </a:r>
            <a:endParaRPr lang="ar-EG" sz="8000" b="1" dirty="0"/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1809</TotalTime>
  <Words>120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2024-01-10T12:15:46Z</dcterms:modified>
</cp:coreProperties>
</file>