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99" r:id="rId3"/>
    <p:sldId id="400" r:id="rId4"/>
    <p:sldId id="401" r:id="rId5"/>
    <p:sldId id="402" r:id="rId6"/>
    <p:sldId id="403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9"/>
            <p14:sldId id="400"/>
            <p14:sldId id="401"/>
            <p14:sldId id="402"/>
            <p14:sldId id="40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4" d="100"/>
          <a:sy n="64" d="100"/>
        </p:scale>
        <p:origin x="32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إن قوتي كلما قلبي يجوع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57498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 </a:t>
            </a:r>
          </a:p>
          <a:p>
            <a:pPr algn="ctr" rtl="1"/>
            <a:r>
              <a:rPr lang="ar-EG" sz="7200" b="1" dirty="0"/>
              <a:t>(إن قوتي كلما قلبي يجوع ورجائي حين أذرف الدموع</a:t>
            </a:r>
          </a:p>
          <a:p>
            <a:pPr algn="ctr" rtl="1"/>
            <a:r>
              <a:rPr lang="ar-EG" sz="7200" b="1" dirty="0"/>
              <a:t>وسلامي كلما خطب يروع من فدى نفسي مخلصي يسوع)2</a:t>
            </a:r>
          </a:p>
          <a:p>
            <a:pPr algn="ctr"/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95027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2- </a:t>
            </a:r>
          </a:p>
          <a:p>
            <a:pPr algn="ctr" rtl="1"/>
            <a:r>
              <a:rPr lang="ar-EG" sz="6600" b="1" dirty="0"/>
              <a:t>(هو بري إذ </a:t>
            </a:r>
            <a:r>
              <a:rPr lang="ar-EG" sz="6600" b="1" dirty="0" err="1"/>
              <a:t>طمت</a:t>
            </a:r>
            <a:r>
              <a:rPr lang="ar-EG" sz="6600" b="1" dirty="0"/>
              <a:t> فوقي الذنوب </a:t>
            </a:r>
          </a:p>
          <a:p>
            <a:pPr algn="ctr" rtl="1"/>
            <a:r>
              <a:rPr lang="ar-EG" sz="6600" b="1" dirty="0"/>
              <a:t>هو ستري إن علت نفسي العيوب</a:t>
            </a:r>
          </a:p>
          <a:p>
            <a:pPr algn="ctr" rtl="1"/>
            <a:r>
              <a:rPr lang="ar-EG" sz="6600" b="1" dirty="0"/>
              <a:t>هو نوري كلما الليل يؤوب </a:t>
            </a:r>
          </a:p>
          <a:p>
            <a:pPr algn="ctr" rtl="1"/>
            <a:r>
              <a:rPr lang="ar-EG" sz="6600" b="1" dirty="0"/>
              <a:t>من فدى نفسي مخلصي يسوع)</a:t>
            </a:r>
            <a:r>
              <a:rPr lang="ar-EG" sz="5400" b="1" dirty="0"/>
              <a:t>2</a:t>
            </a:r>
            <a:endParaRPr lang="ar-EG" sz="6600" b="1" dirty="0"/>
          </a:p>
          <a:p>
            <a:pPr algn="ctr"/>
            <a:br>
              <a:rPr lang="ar-EG" sz="6600" b="1" dirty="0"/>
            </a:br>
            <a:endParaRPr lang="en-US" sz="6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57200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 </a:t>
            </a:r>
          </a:p>
          <a:p>
            <a:pPr algn="ctr" rtl="1"/>
            <a:r>
              <a:rPr lang="ar-EG" sz="7200" b="1" dirty="0"/>
              <a:t>(هو ربحي إن خسرت ما لي </a:t>
            </a:r>
          </a:p>
          <a:p>
            <a:pPr algn="ctr" rtl="1"/>
            <a:r>
              <a:rPr lang="ar-EG" sz="7200" b="1" dirty="0"/>
              <a:t>هو أهلي إن طرحت نائياً</a:t>
            </a:r>
          </a:p>
          <a:p>
            <a:pPr algn="ctr" rtl="1"/>
            <a:r>
              <a:rPr lang="ar-EG" sz="7200" b="1" dirty="0"/>
              <a:t>هو فرحي إن غدوت باكياً </a:t>
            </a:r>
          </a:p>
          <a:p>
            <a:pPr algn="ctr" rtl="1"/>
            <a:r>
              <a:rPr lang="ar-EG" sz="6600" b="1" dirty="0"/>
              <a:t>من فدى نفسي مخلصي يسوع)2</a:t>
            </a:r>
          </a:p>
          <a:p>
            <a:pPr algn="ctr"/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399" y="5820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4- </a:t>
            </a:r>
          </a:p>
          <a:p>
            <a:pPr algn="ctr" rtl="1"/>
            <a:r>
              <a:rPr lang="ar-EG" sz="7200" b="1" dirty="0"/>
              <a:t>(في سكوني </a:t>
            </a:r>
            <a:r>
              <a:rPr lang="ar-EG" sz="7200" b="1" dirty="0" err="1"/>
              <a:t>وأنفرادي</a:t>
            </a:r>
            <a:r>
              <a:rPr lang="ar-EG" sz="7200" b="1" dirty="0"/>
              <a:t> </a:t>
            </a:r>
            <a:r>
              <a:rPr lang="ar-EG" sz="7200" b="1" dirty="0" err="1"/>
              <a:t>ألتقيه</a:t>
            </a:r>
            <a:endParaRPr lang="ar-EG" sz="7200" b="1" dirty="0"/>
          </a:p>
          <a:p>
            <a:pPr algn="ctr" rtl="1"/>
            <a:r>
              <a:rPr lang="ar-EG" sz="7200" b="1" dirty="0"/>
              <a:t> يملأ القلب هناء ويريه</a:t>
            </a:r>
          </a:p>
          <a:p>
            <a:pPr algn="ctr" rtl="1"/>
            <a:r>
              <a:rPr lang="ar-EG" sz="7200" b="1" dirty="0"/>
              <a:t>حبه السامي وكم للنفس فيه </a:t>
            </a:r>
          </a:p>
          <a:p>
            <a:pPr algn="ctr" rtl="1"/>
            <a:r>
              <a:rPr lang="ar-EG" sz="6600" b="1" dirty="0"/>
              <a:t>من فدى نفسي مخلصي يسوع)</a:t>
            </a:r>
            <a:r>
              <a:rPr lang="ar-EG" sz="6000" b="1" dirty="0"/>
              <a:t>2</a:t>
            </a:r>
            <a:endParaRPr lang="ar-EG" sz="6600" b="1" dirty="0"/>
          </a:p>
          <a:p>
            <a:pPr algn="ctr"/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18827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5- </a:t>
            </a:r>
          </a:p>
          <a:p>
            <a:pPr algn="ctr" rtl="1"/>
            <a:r>
              <a:rPr lang="ar-EG" sz="6600" b="1" dirty="0"/>
              <a:t>(هو ذخري فيه كل ما أشاء </a:t>
            </a:r>
          </a:p>
          <a:p>
            <a:pPr algn="ctr" rtl="1"/>
            <a:r>
              <a:rPr lang="ar-EG" sz="6600" b="1" dirty="0"/>
              <a:t>يا له من ذخراً غدا لي في السماء</a:t>
            </a:r>
          </a:p>
          <a:p>
            <a:pPr algn="ctr" rtl="1"/>
            <a:r>
              <a:rPr lang="ar-EG" sz="6600" b="1" dirty="0"/>
              <a:t>فهو من أجلي هناك في العلاء</a:t>
            </a:r>
          </a:p>
          <a:p>
            <a:pPr algn="ctr" rtl="1"/>
            <a:r>
              <a:rPr lang="ar-EG" sz="6600" b="1" dirty="0"/>
              <a:t> من فدى نفسي مخلصي يسوع)</a:t>
            </a:r>
            <a:r>
              <a:rPr lang="ar-EG" sz="5400" b="1" dirty="0"/>
              <a:t>2</a:t>
            </a:r>
            <a:endParaRPr lang="ar-EG" sz="6600" b="1" dirty="0"/>
          </a:p>
          <a:p>
            <a:pPr algn="ctr"/>
            <a:br>
              <a:rPr lang="ar-EG" sz="6600" b="1" dirty="0"/>
            </a:br>
            <a:endParaRPr lang="en-US" sz="6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1811</TotalTime>
  <Words>137</Words>
  <Application>Microsoft Office PowerPoint</Application>
  <PresentationFormat>عرض على الشاشة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242</cp:revision>
  <dcterms:created xsi:type="dcterms:W3CDTF">2021-12-07T14:30:00Z</dcterms:created>
  <dcterms:modified xsi:type="dcterms:W3CDTF">2024-01-10T12:17:24Z</dcterms:modified>
</cp:coreProperties>
</file>