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99" r:id="rId3"/>
    <p:sldId id="400" r:id="rId4"/>
    <p:sldId id="401" r:id="rId5"/>
    <p:sldId id="402" r:id="rId6"/>
    <p:sldId id="403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9"/>
            <p14:sldId id="400"/>
            <p14:sldId id="401"/>
            <p14:sldId id="402"/>
            <p14:sldId id="40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4" d="100"/>
          <a:sy n="64" d="100"/>
        </p:scale>
        <p:origin x="32" y="18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 كان الله معنا فمن سيشتكي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71801"/>
            <a:ext cx="9982199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ar-SA" sz="6600" b="1" dirty="0">
                <a:solidFill>
                  <a:srgbClr val="001E0E"/>
                </a:solidFill>
              </a:rPr>
              <a:t>أن كان الله معنا فمن </a:t>
            </a:r>
            <a:r>
              <a:rPr lang="ar-SA" sz="6600" b="1" dirty="0" err="1">
                <a:solidFill>
                  <a:srgbClr val="001E0E"/>
                </a:solidFill>
              </a:rPr>
              <a:t>سيشتك</a:t>
            </a:r>
            <a:r>
              <a:rPr lang="ar-EG" sz="6600" b="1" dirty="0">
                <a:solidFill>
                  <a:srgbClr val="001E0E"/>
                </a:solidFill>
              </a:rPr>
              <a:t>ي</a:t>
            </a:r>
            <a:endParaRPr lang="ar-SA" sz="6600" b="1" dirty="0">
              <a:solidFill>
                <a:srgbClr val="001E0E"/>
              </a:solidFill>
            </a:endParaRPr>
          </a:p>
          <a:p>
            <a:pPr algn="ctr">
              <a:spcBef>
                <a:spcPts val="1200"/>
              </a:spcBef>
            </a:pPr>
            <a:r>
              <a:rPr lang="ar-SA" sz="6600" b="1" dirty="0">
                <a:solidFill>
                  <a:srgbClr val="001E0E"/>
                </a:solidFill>
              </a:rPr>
              <a:t>أن كان الله فينا فمن سيفتري</a:t>
            </a:r>
            <a:endParaRPr lang="ar-EG" sz="6600" b="1" dirty="0">
              <a:solidFill>
                <a:srgbClr val="001E0E"/>
              </a:solidFill>
            </a:endParaRPr>
          </a:p>
          <a:p>
            <a:pPr algn="ctr">
              <a:spcBef>
                <a:spcPts val="1200"/>
              </a:spcBef>
            </a:pPr>
            <a:r>
              <a:rPr lang="ar-SA" sz="6600" b="1" dirty="0">
                <a:solidFill>
                  <a:srgbClr val="001E0E"/>
                </a:solidFill>
              </a:rPr>
              <a:t>عدو النفس خاف فأنت صخرتي</a:t>
            </a:r>
          </a:p>
          <a:p>
            <a:pPr algn="ctr">
              <a:spcBef>
                <a:spcPts val="1200"/>
              </a:spcBef>
            </a:pPr>
            <a:r>
              <a:rPr lang="ar-SA" sz="6600" b="1" dirty="0">
                <a:solidFill>
                  <a:srgbClr val="001E0E"/>
                </a:solidFill>
              </a:rPr>
              <a:t>في هذه جميعها تعظم نصرتي</a:t>
            </a:r>
            <a:endParaRPr lang="en-US" sz="6600" b="1" dirty="0">
              <a:solidFill>
                <a:srgbClr val="001E0E"/>
              </a:solidFill>
            </a:endParaRPr>
          </a:p>
          <a:p>
            <a:pPr algn="ctr">
              <a:spcBef>
                <a:spcPts val="1200"/>
              </a:spcBef>
            </a:pPr>
            <a:endParaRPr lang="ar-SA" sz="66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752600"/>
            <a:ext cx="998219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7200" b="1" dirty="0">
                <a:solidFill>
                  <a:srgbClr val="001E0E"/>
                </a:solidFill>
              </a:rPr>
              <a:t>تعظم نصرتي بمن أحبني</a:t>
            </a:r>
          </a:p>
          <a:p>
            <a:pPr algn="ctr">
              <a:spcBef>
                <a:spcPct val="50000"/>
              </a:spcBef>
            </a:pPr>
            <a:r>
              <a:rPr lang="ar-SA" sz="7200" b="1" dirty="0">
                <a:solidFill>
                  <a:srgbClr val="001E0E"/>
                </a:solidFill>
              </a:rPr>
              <a:t>في هذه جميعها تعظم نصرتي</a:t>
            </a:r>
            <a:endParaRPr lang="en-US" sz="72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4847"/>
            <a:ext cx="9982199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ar-SA" sz="6600" b="1" dirty="0">
                <a:solidFill>
                  <a:srgbClr val="001E0E"/>
                </a:solidFill>
              </a:rPr>
              <a:t>معك رب</a:t>
            </a:r>
            <a:r>
              <a:rPr lang="ar-EG" sz="6600" b="1" dirty="0">
                <a:solidFill>
                  <a:srgbClr val="001E0E"/>
                </a:solidFill>
              </a:rPr>
              <a:t>ي</a:t>
            </a:r>
            <a:r>
              <a:rPr lang="ar-SA" sz="6600" b="1" dirty="0">
                <a:solidFill>
                  <a:srgbClr val="001E0E"/>
                </a:solidFill>
              </a:rPr>
              <a:t> أسير في ظلك المنير</a:t>
            </a:r>
          </a:p>
          <a:p>
            <a:pPr algn="ctr">
              <a:spcBef>
                <a:spcPts val="2400"/>
              </a:spcBef>
            </a:pPr>
            <a:r>
              <a:rPr lang="ar-SA" sz="6600" b="1" dirty="0">
                <a:solidFill>
                  <a:srgbClr val="001E0E"/>
                </a:solidFill>
              </a:rPr>
              <a:t>في حبك الوفير شهيقي والزفير</a:t>
            </a:r>
            <a:endParaRPr lang="ar-EG" sz="6600" b="1" dirty="0">
              <a:solidFill>
                <a:srgbClr val="001E0E"/>
              </a:solidFill>
            </a:endParaRPr>
          </a:p>
          <a:p>
            <a:pPr algn="ctr">
              <a:spcBef>
                <a:spcPts val="2400"/>
              </a:spcBef>
            </a:pPr>
            <a:r>
              <a:rPr lang="ar-SA" sz="6600" b="1" dirty="0">
                <a:solidFill>
                  <a:srgbClr val="001E0E"/>
                </a:solidFill>
              </a:rPr>
              <a:t>بنسمة القدير أبقى وأوجد</a:t>
            </a:r>
          </a:p>
          <a:p>
            <a:pPr algn="ctr">
              <a:spcBef>
                <a:spcPts val="2400"/>
              </a:spcBef>
            </a:pPr>
            <a:r>
              <a:rPr lang="ar-SA" sz="6600" b="1" dirty="0">
                <a:solidFill>
                  <a:srgbClr val="001E0E"/>
                </a:solidFill>
              </a:rPr>
              <a:t>بروحه المشير أحيا وأرقد </a:t>
            </a:r>
            <a:endParaRPr lang="en-US" sz="6600" b="1" dirty="0">
              <a:solidFill>
                <a:srgbClr val="001E0E"/>
              </a:solidFill>
            </a:endParaRPr>
          </a:p>
          <a:p>
            <a:pPr algn="ctr">
              <a:spcBef>
                <a:spcPts val="2400"/>
              </a:spcBef>
            </a:pPr>
            <a:endParaRPr lang="ar-SA" sz="66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5800"/>
            <a:ext cx="9982199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ar-SA" sz="6600" b="1" dirty="0">
                <a:solidFill>
                  <a:srgbClr val="001E0E"/>
                </a:solidFill>
              </a:rPr>
              <a:t>بروحك أصل</a:t>
            </a:r>
            <a:r>
              <a:rPr lang="ar-EG" sz="6600" b="1" dirty="0">
                <a:solidFill>
                  <a:srgbClr val="001E0E"/>
                </a:solidFill>
              </a:rPr>
              <a:t>ي</a:t>
            </a:r>
            <a:r>
              <a:rPr lang="ar-SA" sz="6600" b="1" dirty="0">
                <a:solidFill>
                  <a:srgbClr val="001E0E"/>
                </a:solidFill>
              </a:rPr>
              <a:t> أناج</a:t>
            </a:r>
            <a:r>
              <a:rPr lang="ar-EG" sz="6600" b="1" dirty="0">
                <a:solidFill>
                  <a:srgbClr val="001E0E"/>
                </a:solidFill>
              </a:rPr>
              <a:t>ي</a:t>
            </a:r>
            <a:r>
              <a:rPr lang="ar-SA" sz="6600" b="1" dirty="0">
                <a:solidFill>
                  <a:srgbClr val="001E0E"/>
                </a:solidFill>
              </a:rPr>
              <a:t> شخصك</a:t>
            </a:r>
          </a:p>
          <a:p>
            <a:pPr algn="ctr">
              <a:spcBef>
                <a:spcPts val="2400"/>
              </a:spcBef>
            </a:pPr>
            <a:r>
              <a:rPr lang="ar-SA" sz="6600" b="1" dirty="0">
                <a:solidFill>
                  <a:srgbClr val="001E0E"/>
                </a:solidFill>
              </a:rPr>
              <a:t>في حبك أغن</a:t>
            </a:r>
            <a:r>
              <a:rPr lang="ar-EG" sz="6600" b="1" dirty="0">
                <a:solidFill>
                  <a:srgbClr val="001E0E"/>
                </a:solidFill>
              </a:rPr>
              <a:t>ي</a:t>
            </a:r>
            <a:r>
              <a:rPr lang="ar-SA" sz="6600" b="1" dirty="0">
                <a:solidFill>
                  <a:srgbClr val="001E0E"/>
                </a:solidFill>
              </a:rPr>
              <a:t> أنا ملك لك</a:t>
            </a:r>
            <a:endParaRPr lang="ar-EG" sz="6600" b="1" dirty="0">
              <a:solidFill>
                <a:srgbClr val="001E0E"/>
              </a:solidFill>
            </a:endParaRPr>
          </a:p>
          <a:p>
            <a:pPr algn="ctr">
              <a:spcBef>
                <a:spcPts val="2400"/>
              </a:spcBef>
            </a:pPr>
            <a:r>
              <a:rPr lang="ar-SA" sz="6600" b="1" dirty="0">
                <a:solidFill>
                  <a:srgbClr val="001E0E"/>
                </a:solidFill>
              </a:rPr>
              <a:t>محبة المسيح دوما تحصرني</a:t>
            </a:r>
          </a:p>
          <a:p>
            <a:pPr algn="ctr">
              <a:spcBef>
                <a:spcPts val="2400"/>
              </a:spcBef>
            </a:pPr>
            <a:r>
              <a:rPr lang="ar-SA" sz="6600" b="1" dirty="0">
                <a:solidFill>
                  <a:srgbClr val="001E0E"/>
                </a:solidFill>
              </a:rPr>
              <a:t>فمن أحب فضلاً قد مات من أجل</a:t>
            </a:r>
            <a:r>
              <a:rPr lang="ar-EG" sz="6600" b="1" dirty="0">
                <a:solidFill>
                  <a:srgbClr val="001E0E"/>
                </a:solidFill>
              </a:rPr>
              <a:t>ي</a:t>
            </a:r>
            <a:endParaRPr lang="en-US" sz="6600" b="1" dirty="0">
              <a:solidFill>
                <a:srgbClr val="001E0E"/>
              </a:solidFill>
            </a:endParaRPr>
          </a:p>
          <a:p>
            <a:pPr algn="ctr">
              <a:spcBef>
                <a:spcPts val="2400"/>
              </a:spcBef>
            </a:pPr>
            <a:endParaRPr lang="en-US" sz="66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684847"/>
            <a:ext cx="9982199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ar-SA" sz="6600" b="1" dirty="0">
                <a:solidFill>
                  <a:srgbClr val="001E0E"/>
                </a:solidFill>
              </a:rPr>
              <a:t>ميراثنا عظيم بنعمة الفداء</a:t>
            </a:r>
          </a:p>
          <a:p>
            <a:pPr algn="ctr">
              <a:spcBef>
                <a:spcPts val="2400"/>
              </a:spcBef>
            </a:pPr>
            <a:r>
              <a:rPr lang="ar-SA" sz="6600" b="1" dirty="0">
                <a:solidFill>
                  <a:srgbClr val="001E0E"/>
                </a:solidFill>
              </a:rPr>
              <a:t>وكنزنا ثمين صرنا له أبناء</a:t>
            </a:r>
            <a:endParaRPr lang="ar-EG" sz="6600" b="1" dirty="0">
              <a:solidFill>
                <a:srgbClr val="001E0E"/>
              </a:solidFill>
            </a:endParaRPr>
          </a:p>
          <a:p>
            <a:pPr algn="ctr">
              <a:spcBef>
                <a:spcPts val="2400"/>
              </a:spcBef>
            </a:pPr>
            <a:r>
              <a:rPr lang="ar-SA" sz="6600" b="1" dirty="0">
                <a:solidFill>
                  <a:srgbClr val="001E0E"/>
                </a:solidFill>
              </a:rPr>
              <a:t>وهو يعد بيتا يجهز البناء</a:t>
            </a:r>
          </a:p>
          <a:p>
            <a:pPr algn="ctr">
              <a:spcBef>
                <a:spcPts val="2400"/>
              </a:spcBef>
            </a:pPr>
            <a:r>
              <a:rPr lang="ar-SA" sz="6600" b="1" dirty="0">
                <a:solidFill>
                  <a:srgbClr val="001E0E"/>
                </a:solidFill>
              </a:rPr>
              <a:t>وحينما يدعونا نحظى بدا اللقاء</a:t>
            </a:r>
            <a:endParaRPr lang="en-US" sz="6600" b="1" dirty="0">
              <a:solidFill>
                <a:srgbClr val="001E0E"/>
              </a:solidFill>
            </a:endParaRPr>
          </a:p>
          <a:p>
            <a:pPr algn="ctr">
              <a:spcBef>
                <a:spcPts val="2400"/>
              </a:spcBef>
            </a:pPr>
            <a:endParaRPr lang="ar-SA" sz="66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1811</TotalTime>
  <Words>103</Words>
  <Application>Microsoft Office PowerPoint</Application>
  <PresentationFormat>عرض على الشاشة (4:3)</PresentationFormat>
  <Paragraphs>20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242</cp:revision>
  <dcterms:created xsi:type="dcterms:W3CDTF">2021-12-07T14:30:00Z</dcterms:created>
  <dcterms:modified xsi:type="dcterms:W3CDTF">2024-01-10T12:19:53Z</dcterms:modified>
</cp:coreProperties>
</file>