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كان الله معنا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>
                <a:solidFill>
                  <a:srgbClr val="00582A"/>
                </a:solidFill>
              </a:rPr>
            </a:br>
            <a:r>
              <a:rPr lang="ar-EG" sz="8000" b="1">
                <a:solidFill>
                  <a:srgbClr val="00582A"/>
                </a:solidFill>
              </a:rPr>
              <a:t>إن </a:t>
            </a:r>
            <a:r>
              <a:rPr lang="ar-EG" sz="8000" b="1" dirty="0">
                <a:solidFill>
                  <a:srgbClr val="00582A"/>
                </a:solidFill>
              </a:rPr>
              <a:t>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1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</a:t>
            </a:r>
            <a:br>
              <a:rPr lang="ar-EG" sz="6600" b="1" dirty="0"/>
            </a:br>
            <a:r>
              <a:rPr lang="ar-EG" sz="6600" b="1" dirty="0"/>
              <a:t>فهو لنا الخل الأمين </a:t>
            </a:r>
          </a:p>
          <a:p>
            <a:pPr algn="ctr"/>
            <a:r>
              <a:rPr lang="ar-EG" sz="6600" b="1" dirty="0"/>
              <a:t>في الحزن في وقت الأنين</a:t>
            </a:r>
            <a:br>
              <a:rPr lang="ar-EG" sz="6600" b="1" dirty="0"/>
            </a:br>
            <a:r>
              <a:rPr lang="ar-EG" sz="6000" b="1" dirty="0"/>
              <a:t>يرثي لنا يمنحنا عزاءه </a:t>
            </a:r>
          </a:p>
          <a:p>
            <a:pPr algn="ctr"/>
            <a:r>
              <a:rPr lang="ar-EG" sz="6000" b="1" dirty="0"/>
              <a:t>فـــــي كــــل حيـــــــــن</a:t>
            </a:r>
            <a:br>
              <a:rPr lang="ar-EG" sz="6600" b="1" dirty="0"/>
            </a:br>
            <a:r>
              <a:rPr lang="ar-EG" sz="6600" b="1" dirty="0"/>
              <a:t>إن كان الله معنا فمن علينا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</a:t>
            </a:r>
            <a:br>
              <a:rPr lang="ar-EG" sz="6600" b="1" dirty="0"/>
            </a:br>
            <a:r>
              <a:rPr lang="ar-EG" sz="6600" b="1" dirty="0"/>
              <a:t>في الضيق والجوع الشديد</a:t>
            </a:r>
            <a:br>
              <a:rPr lang="ar-EG" sz="6600" b="1" dirty="0"/>
            </a:br>
            <a:r>
              <a:rPr lang="ar-EG" sz="6600" b="1" dirty="0"/>
              <a:t>في خطر الحرب المديد</a:t>
            </a:r>
            <a:br>
              <a:rPr lang="ar-EG" sz="6600" b="1" dirty="0"/>
            </a:br>
            <a:r>
              <a:rPr lang="ar-EG" sz="6600" b="1" dirty="0"/>
              <a:t>نراه دومًا قربنا</a:t>
            </a:r>
            <a:br>
              <a:rPr lang="ar-EG" sz="6600" b="1" dirty="0"/>
            </a:br>
            <a:r>
              <a:rPr lang="ar-EG" sz="6600" b="1" dirty="0"/>
              <a:t>يشيع امنه الوطيد</a:t>
            </a:r>
            <a:br>
              <a:rPr lang="ar-EG" sz="6600" b="1" dirty="0"/>
            </a:br>
            <a:r>
              <a:rPr lang="ar-EG" sz="6600" b="1" dirty="0"/>
              <a:t>إن كان الله معنا فمن علينا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04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</a:t>
            </a:r>
            <a:br>
              <a:rPr lang="ar-EG" sz="6600" b="1" dirty="0"/>
            </a:br>
            <a:r>
              <a:rPr lang="ar-EG" sz="6600" b="1" dirty="0"/>
              <a:t>لا نرهب جند الجحيم</a:t>
            </a:r>
            <a:br>
              <a:rPr lang="ar-EG" sz="6600" b="1" dirty="0"/>
            </a:br>
            <a:r>
              <a:rPr lang="ar-EG" sz="6600" b="1" dirty="0"/>
              <a:t>لا نخشى قوات الرجيم</a:t>
            </a:r>
            <a:br>
              <a:rPr lang="ar-EG" sz="6600" b="1" dirty="0"/>
            </a:br>
            <a:r>
              <a:rPr lang="ar-EG" sz="6600" b="1" dirty="0"/>
              <a:t>سيعظم </a:t>
            </a:r>
            <a:r>
              <a:rPr lang="ar-EG" sz="6600" b="1" dirty="0" err="1"/>
              <a:t>إنتصارنا</a:t>
            </a:r>
            <a:br>
              <a:rPr lang="ar-EG" sz="6600" b="1" dirty="0"/>
            </a:br>
            <a:r>
              <a:rPr lang="ar-EG" sz="6600" b="1" dirty="0"/>
              <a:t>بقوة الفادي الرحيم</a:t>
            </a:r>
            <a:br>
              <a:rPr lang="ar-EG" sz="6600" b="1" dirty="0"/>
            </a:br>
            <a:r>
              <a:rPr lang="ar-EG" sz="6600" b="1" dirty="0"/>
              <a:t>إن كان الله معنا فمن علينا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 كان الله معنا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فمن علينا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1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</a:t>
            </a:r>
            <a:br>
              <a:rPr lang="ar-EG" sz="6600" b="1" dirty="0"/>
            </a:br>
            <a:r>
              <a:rPr lang="ar-EG" sz="6600" b="1" dirty="0"/>
              <a:t>بحبه نرقى الصعاب</a:t>
            </a:r>
            <a:br>
              <a:rPr lang="ar-EG" sz="6600" b="1" dirty="0"/>
            </a:br>
            <a:r>
              <a:rPr lang="ar-EG" sz="6600" b="1" dirty="0"/>
              <a:t>لأجله يحلو العذاب</a:t>
            </a:r>
            <a:br>
              <a:rPr lang="ar-EG" sz="6600" b="1" dirty="0"/>
            </a:br>
            <a:r>
              <a:rPr lang="ar-EG" sz="6600" b="1" dirty="0"/>
              <a:t>فسوف ننسى ما بنا</a:t>
            </a:r>
            <a:br>
              <a:rPr lang="ar-EG" sz="6600" b="1" dirty="0"/>
            </a:br>
            <a:r>
              <a:rPr lang="ar-EG" sz="6600" b="1" dirty="0"/>
              <a:t>حين نراه في السحاب</a:t>
            </a:r>
            <a:br>
              <a:rPr lang="ar-EG" sz="6600" b="1" dirty="0"/>
            </a:br>
            <a:r>
              <a:rPr lang="ar-EG" sz="6600" b="1" dirty="0"/>
              <a:t>إن كان الله معنا فمن علينا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231</Words>
  <Application>Microsoft Office PowerPoint</Application>
  <PresentationFormat>عرض على الشاشة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2024-01-10T12:31:22Z</dcterms:modified>
</cp:coreProperties>
</file>