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99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32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إن كان حولي تجارب وآلام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baseline="30000" dirty="0"/>
              <a:t>(1)</a:t>
            </a:r>
            <a:r>
              <a:rPr lang="ar-EG" sz="7200" b="1" dirty="0"/>
              <a:t> </a:t>
            </a:r>
          </a:p>
          <a:p>
            <a:pPr algn="ctr" rtl="1"/>
            <a:r>
              <a:rPr lang="ar-EG" sz="7200" b="1" dirty="0"/>
              <a:t>إن كانت حولي تجارب وآلام</a:t>
            </a:r>
            <a:br>
              <a:rPr lang="ar-EG" sz="7200" b="1" dirty="0"/>
            </a:br>
            <a:r>
              <a:rPr lang="ar-EG" sz="7200" b="1" dirty="0"/>
              <a:t>فالفرح في قلبي دومًا والسلام</a:t>
            </a:r>
            <a:br>
              <a:rPr lang="ar-EG" sz="7200" b="1" dirty="0"/>
            </a:br>
            <a:r>
              <a:rPr lang="ar-EG" sz="7200" b="1" dirty="0"/>
              <a:t>ويسوع ربي من أحبه</a:t>
            </a:r>
            <a:br>
              <a:rPr lang="ar-EG" sz="7200" b="1" dirty="0"/>
            </a:br>
            <a:r>
              <a:rPr lang="ar-EG" sz="7200" b="1" dirty="0"/>
              <a:t>في أتون النار أنظر شخصه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baseline="30000" dirty="0">
                <a:solidFill>
                  <a:srgbClr val="00582A"/>
                </a:solidFill>
              </a:rPr>
              <a:t>(ق)</a:t>
            </a:r>
            <a:r>
              <a:rPr lang="ar-EG" sz="66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كل شعب الرب يفرح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كل الآلام تزول والحزن والدموع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أفراحنا تدوم ما دام مع يسوع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baseline="30000" dirty="0"/>
              <a:t>(2)</a:t>
            </a:r>
            <a:r>
              <a:rPr lang="ar-EG" sz="7200" b="1" dirty="0"/>
              <a:t> </a:t>
            </a:r>
          </a:p>
          <a:p>
            <a:pPr algn="ctr" rtl="1"/>
            <a:r>
              <a:rPr lang="ar-EG" sz="7200" b="1" dirty="0"/>
              <a:t>حتى إن سكت لساني في ثبات</a:t>
            </a:r>
            <a:br>
              <a:rPr lang="ar-EG" sz="7200" b="1" dirty="0"/>
            </a:br>
            <a:r>
              <a:rPr lang="ar-EG" sz="7200" b="1" dirty="0"/>
              <a:t>قلبي يفرح قلبي يهتف للممات</a:t>
            </a:r>
            <a:br>
              <a:rPr lang="ar-EG" sz="7200" b="1" dirty="0"/>
            </a:br>
            <a:r>
              <a:rPr lang="ar-EG" sz="7200" b="1" dirty="0"/>
              <a:t>إن رب المجد قد أحبني</a:t>
            </a:r>
            <a:br>
              <a:rPr lang="ar-EG" sz="7200" b="1" dirty="0"/>
            </a:br>
            <a:r>
              <a:rPr lang="ar-EG" sz="7200" b="1" dirty="0"/>
              <a:t>روحَه القدوسَ قد وهبني</a:t>
            </a:r>
          </a:p>
          <a:p>
            <a:pPr algn="ctr" rtl="1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baseline="30000" dirty="0">
                <a:solidFill>
                  <a:srgbClr val="00582A"/>
                </a:solidFill>
              </a:rPr>
              <a:t>(ق)</a:t>
            </a:r>
            <a:r>
              <a:rPr lang="ar-EG" sz="66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كل شعب الرب يفرح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كل الآلام تزول والحزن والدموع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أفراحنا تدوم ما دام مع يسوع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baseline="30000" dirty="0"/>
              <a:t>(3)</a:t>
            </a:r>
            <a:r>
              <a:rPr lang="ar-EG" sz="7200" b="1" dirty="0"/>
              <a:t> </a:t>
            </a:r>
          </a:p>
          <a:p>
            <a:pPr algn="ctr" rtl="1"/>
            <a:r>
              <a:rPr lang="ar-EG" sz="7200" b="1" dirty="0"/>
              <a:t>ليس لي غيره وسيط </a:t>
            </a:r>
            <a:r>
              <a:rPr lang="ar-EG" sz="7200" b="1" dirty="0" err="1"/>
              <a:t>ٌ</a:t>
            </a:r>
            <a:r>
              <a:rPr lang="ar-EG" sz="7200" b="1" dirty="0"/>
              <a:t> أو شفيع</a:t>
            </a:r>
            <a:br>
              <a:rPr lang="ar-EG" sz="7200" b="1" dirty="0"/>
            </a:br>
            <a:r>
              <a:rPr lang="ar-EG" sz="7200" b="1" dirty="0" err="1"/>
              <a:t>ليتني</a:t>
            </a:r>
            <a:r>
              <a:rPr lang="ar-EG" sz="7200" b="1" dirty="0"/>
              <a:t> أنظر جماله البديع</a:t>
            </a:r>
            <a:br>
              <a:rPr lang="ar-EG" sz="7200" b="1" dirty="0"/>
            </a:br>
            <a:r>
              <a:rPr lang="ar-EG" sz="7200" b="1" dirty="0"/>
              <a:t>إن قلبي </a:t>
            </a:r>
            <a:r>
              <a:rPr lang="ar-EG" sz="7200" b="1" dirty="0" err="1"/>
              <a:t>ينسبي</a:t>
            </a:r>
            <a:r>
              <a:rPr lang="ar-EG" sz="7200" b="1" dirty="0"/>
              <a:t> في حبه</a:t>
            </a:r>
            <a:br>
              <a:rPr lang="ar-EG" sz="7200" b="1" dirty="0"/>
            </a:br>
            <a:r>
              <a:rPr lang="ar-EG" sz="7200" b="1" dirty="0"/>
              <a:t>ويغني دائما بفضله</a:t>
            </a:r>
          </a:p>
          <a:p>
            <a:pPr algn="ctr" rtl="1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baseline="30000" dirty="0">
                <a:solidFill>
                  <a:srgbClr val="00582A"/>
                </a:solidFill>
              </a:rPr>
              <a:t>(ق)</a:t>
            </a:r>
            <a:r>
              <a:rPr lang="ar-EG" sz="66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كل شعب الرب يفرح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كل الآلام تزول والحزن والدموع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أفراحنا تدوم ما دام مع يسوع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baseline="30000" dirty="0"/>
              <a:t>(4)</a:t>
            </a:r>
            <a:r>
              <a:rPr lang="ar-EG" sz="7200" b="1" dirty="0"/>
              <a:t> </a:t>
            </a:r>
          </a:p>
          <a:p>
            <a:pPr algn="ctr" rtl="1"/>
            <a:r>
              <a:rPr lang="ar-EG" sz="7200" b="1" dirty="0"/>
              <a:t>ربي يسوع بهاء مجد الله</a:t>
            </a:r>
            <a:br>
              <a:rPr lang="ar-EG" sz="7200" b="1" dirty="0"/>
            </a:br>
            <a:r>
              <a:rPr lang="ar-EG" sz="7200" b="1" dirty="0"/>
              <a:t>جاء للإنسان بالدم افتداه</a:t>
            </a:r>
            <a:br>
              <a:rPr lang="ar-EG" sz="7200" b="1" dirty="0"/>
            </a:br>
            <a:r>
              <a:rPr lang="ar-EG" sz="7200" b="1" dirty="0"/>
              <a:t>صار لي أغلى حبيب وصديق</a:t>
            </a:r>
            <a:br>
              <a:rPr lang="ar-EG" sz="7200" b="1" dirty="0"/>
            </a:br>
            <a:r>
              <a:rPr lang="ar-EG" sz="7200" b="1" dirty="0"/>
              <a:t>حبه يسندني طول الطريق</a:t>
            </a:r>
          </a:p>
          <a:p>
            <a:pPr algn="ctr" rtl="1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baseline="30000" dirty="0">
                <a:solidFill>
                  <a:srgbClr val="00582A"/>
                </a:solidFill>
              </a:rPr>
              <a:t>(ق)</a:t>
            </a:r>
            <a:r>
              <a:rPr lang="ar-EG" sz="66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كل شعب الرب يفرح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كل الآلام تزول والحزن والدموع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أفراحنا تدوم ما دام مع يسوع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1814</TotalTime>
  <Words>214</Words>
  <Application>Microsoft Office PowerPoint</Application>
  <PresentationFormat>عرض على الشاشة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2024-01-10T12:33:28Z</dcterms:modified>
</cp:coreProperties>
</file>