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9" r:id="rId3"/>
    <p:sldId id="400" r:id="rId4"/>
    <p:sldId id="401" r:id="rId5"/>
    <p:sldId id="402" r:id="rId6"/>
    <p:sldId id="403" r:id="rId7"/>
    <p:sldId id="408" r:id="rId8"/>
    <p:sldId id="405" r:id="rId9"/>
    <p:sldId id="406" r:id="rId10"/>
    <p:sldId id="40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8"/>
            <p14:sldId id="405"/>
            <p14:sldId id="406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إن كـُنت هُنـا أرى ضيقـات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يسوع يا حلو يا غالي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يا مصدر آمالي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(حبيب ولا كل </a:t>
            </a:r>
            <a:r>
              <a:rPr lang="ar-EG" sz="7200" b="1" dirty="0" err="1">
                <a:solidFill>
                  <a:srgbClr val="00582A"/>
                </a:solidFill>
              </a:rPr>
              <a:t>الحبايب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ومعاه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العيشه</a:t>
            </a:r>
            <a:r>
              <a:rPr lang="ar-EG" sz="7200" b="1" dirty="0">
                <a:solidFill>
                  <a:srgbClr val="00582A"/>
                </a:solidFill>
              </a:rPr>
              <a:t> تحلا لي) 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883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  <a:br>
              <a:rPr lang="ar-EG" sz="8000" b="1" dirty="0"/>
            </a:br>
            <a:r>
              <a:rPr lang="ar-EG" sz="8000" b="1" dirty="0"/>
              <a:t>ان كنت هنا أرى ضيقات </a:t>
            </a:r>
            <a:r>
              <a:rPr lang="ar-EG" sz="8000" b="1" dirty="0" err="1"/>
              <a:t>الآمات</a:t>
            </a:r>
            <a:r>
              <a:rPr lang="ar-EG" sz="8000" b="1" dirty="0"/>
              <a:t> أو شده ومتاعب</a:t>
            </a:r>
          </a:p>
          <a:p>
            <a:pPr algn="ctr"/>
            <a:r>
              <a:rPr lang="ar-EG" sz="8000" b="1" dirty="0"/>
              <a:t>الرب سمح ليعلمنـــي </a:t>
            </a:r>
          </a:p>
          <a:p>
            <a:pPr algn="ctr"/>
            <a:r>
              <a:rPr lang="ar-EG" sz="8000" b="1" dirty="0"/>
              <a:t>أسرار عظيمه وعجائب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وكل يوم ربي يسوع</a:t>
            </a:r>
          </a:p>
          <a:p>
            <a:pPr algn="ctr" rtl="1"/>
            <a:r>
              <a:rPr lang="ar-EG" sz="8000" b="1" dirty="0"/>
              <a:t> ساير بوجه أمامي</a:t>
            </a:r>
            <a:br>
              <a:rPr lang="ar-EG" sz="8000" b="1" dirty="0"/>
            </a:br>
            <a:r>
              <a:rPr lang="ar-EG" sz="8000" b="1" dirty="0"/>
              <a:t>وبيده يمسح لي الدموع </a:t>
            </a:r>
          </a:p>
          <a:p>
            <a:pPr algn="ctr" rtl="1"/>
            <a:r>
              <a:rPr lang="ar-EG" sz="8000" b="1" dirty="0"/>
              <a:t>ويبدد عني أوهامي</a:t>
            </a:r>
          </a:p>
          <a:p>
            <a:pPr algn="ctr"/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يسوع يا حلو يا غالي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يا مصدر آمالي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(حبيب ولا كل </a:t>
            </a:r>
            <a:r>
              <a:rPr lang="ar-EG" sz="7200" b="1" dirty="0" err="1">
                <a:solidFill>
                  <a:srgbClr val="00582A"/>
                </a:solidFill>
              </a:rPr>
              <a:t>الحبايب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ومعاه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العيشه</a:t>
            </a:r>
            <a:r>
              <a:rPr lang="ar-EG" sz="7200" b="1" dirty="0">
                <a:solidFill>
                  <a:srgbClr val="00582A"/>
                </a:solidFill>
              </a:rPr>
              <a:t> تحلا لي) 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  <a:br>
              <a:rPr lang="ar-EG" sz="8000" b="1" dirty="0"/>
            </a:br>
            <a:r>
              <a:rPr lang="ar-EG" sz="8000" b="1" dirty="0"/>
              <a:t> كم صادفتني من أحزان </a:t>
            </a:r>
          </a:p>
          <a:p>
            <a:pPr algn="ctr"/>
            <a:r>
              <a:rPr lang="ar-EG" sz="8000" b="1" dirty="0" err="1"/>
              <a:t>الغربه</a:t>
            </a:r>
            <a:r>
              <a:rPr lang="ar-EG" sz="8000" b="1" dirty="0"/>
              <a:t> </a:t>
            </a:r>
            <a:r>
              <a:rPr lang="ar-EG" sz="8000" b="1" dirty="0" err="1"/>
              <a:t>مليانة</a:t>
            </a:r>
            <a:r>
              <a:rPr lang="ar-EG" sz="8000" b="1" dirty="0"/>
              <a:t> مصاعب </a:t>
            </a:r>
          </a:p>
          <a:p>
            <a:pPr algn="ctr"/>
            <a:r>
              <a:rPr lang="ar-EG" sz="8000" b="1" dirty="0"/>
              <a:t>ولا في صديق غيرك </a:t>
            </a:r>
            <a:r>
              <a:rPr lang="ar-EG" sz="8000" b="1" dirty="0" err="1"/>
              <a:t>تاني</a:t>
            </a:r>
            <a:r>
              <a:rPr lang="ar-EG" sz="8000" b="1" dirty="0"/>
              <a:t> حبيب ولا كل الحبايب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14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تيجي</a:t>
            </a:r>
            <a:r>
              <a:rPr lang="ar-EG" sz="8000" b="1" dirty="0"/>
              <a:t> تسندني تعضدني </a:t>
            </a:r>
          </a:p>
          <a:p>
            <a:pPr algn="ctr" rtl="1"/>
            <a:r>
              <a:rPr lang="ar-EG" sz="8000" b="1" dirty="0"/>
              <a:t>تمحو الآلام وتباركني</a:t>
            </a:r>
            <a:br>
              <a:rPr lang="ar-EG" sz="8000" b="1" dirty="0"/>
            </a:br>
            <a:r>
              <a:rPr lang="ar-EG" sz="8000" b="1" dirty="0"/>
              <a:t>في أتون النار </a:t>
            </a:r>
            <a:r>
              <a:rPr lang="ar-EG" sz="8000" b="1" dirty="0" err="1"/>
              <a:t>تترأى</a:t>
            </a:r>
            <a:r>
              <a:rPr lang="ar-EG" sz="8000" b="1" dirty="0"/>
              <a:t> لي ويصير جنه وأنت معي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يسوع يا حلو يا غالي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يسوع يا مصدر آمالي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(حبيب ولا كل </a:t>
            </a:r>
            <a:r>
              <a:rPr lang="ar-EG" sz="7200" b="1" dirty="0" err="1">
                <a:solidFill>
                  <a:srgbClr val="00582A"/>
                </a:solidFill>
              </a:rPr>
              <a:t>الحبايب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ومعاه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العيشه</a:t>
            </a:r>
            <a:r>
              <a:rPr lang="ar-EG" sz="7200" b="1" dirty="0">
                <a:solidFill>
                  <a:srgbClr val="00582A"/>
                </a:solidFill>
              </a:rPr>
              <a:t> تحلا لي) 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05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</a:t>
            </a:r>
            <a:br>
              <a:rPr lang="ar-EG" sz="8000" b="1" dirty="0"/>
            </a:br>
            <a:r>
              <a:rPr lang="ar-EG" sz="8000" b="1" dirty="0"/>
              <a:t> </a:t>
            </a:r>
            <a:r>
              <a:rPr lang="ar-EG" sz="7200" b="1" dirty="0"/>
              <a:t>كم من ظروف صعبه يا ربي </a:t>
            </a:r>
            <a:r>
              <a:rPr lang="ar-EG" sz="8000" b="1" dirty="0"/>
              <a:t>تركوني كل </a:t>
            </a:r>
            <a:r>
              <a:rPr lang="ar-EG" sz="8000" b="1" dirty="0" err="1"/>
              <a:t>الحبايب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سالت دموعي أنا لوحدي </a:t>
            </a:r>
          </a:p>
          <a:p>
            <a:pPr algn="ctr"/>
            <a:r>
              <a:rPr lang="ar-EG" sz="8000" b="1" dirty="0"/>
              <a:t>وسط الضيقات والتجارب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2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لكن يسوع رب السماء </a:t>
            </a:r>
          </a:p>
          <a:p>
            <a:pPr algn="ctr" rtl="1"/>
            <a:r>
              <a:rPr lang="ar-EG" sz="8000" b="1" dirty="0"/>
              <a:t>أعلن لي ذاته وجلاله</a:t>
            </a:r>
            <a:br>
              <a:rPr lang="ar-EG" sz="8000" b="1" dirty="0"/>
            </a:br>
            <a:r>
              <a:rPr lang="ar-EG" sz="8000" b="1" dirty="0"/>
              <a:t>وأنا </a:t>
            </a:r>
            <a:r>
              <a:rPr lang="ar-EG" sz="8000" b="1" dirty="0" err="1"/>
              <a:t>وياه</a:t>
            </a:r>
            <a:r>
              <a:rPr lang="ar-EG" sz="8000" b="1" dirty="0"/>
              <a:t> دومًا في سلام</a:t>
            </a:r>
          </a:p>
          <a:p>
            <a:pPr algn="ctr" rtl="1"/>
            <a:r>
              <a:rPr lang="ar-EG" sz="8000" b="1" dirty="0"/>
              <a:t>سباني منظر جماله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196</Words>
  <Application>Microsoft Office PowerPoint</Application>
  <PresentationFormat>عرض على الشاشة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242</cp:revision>
  <dcterms:created xsi:type="dcterms:W3CDTF">2021-12-07T14:30:00Z</dcterms:created>
  <dcterms:modified xsi:type="dcterms:W3CDTF">2024-01-10T12:44:24Z</dcterms:modified>
</cp:coreProperties>
</file>