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99" r:id="rId3"/>
    <p:sldId id="400" r:id="rId4"/>
    <p:sldId id="401" r:id="rId5"/>
    <p:sldId id="402" r:id="rId6"/>
    <p:sldId id="403" r:id="rId7"/>
    <p:sldId id="404" r:id="rId8"/>
    <p:sldId id="405" r:id="rId9"/>
    <p:sldId id="406" r:id="rId10"/>
    <p:sldId id="407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9"/>
            <p14:sldId id="400"/>
            <p14:sldId id="401"/>
            <p14:sldId id="402"/>
            <p14:sldId id="403"/>
            <p14:sldId id="404"/>
            <p14:sldId id="405"/>
            <p14:sldId id="406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4" d="100"/>
          <a:sy n="64" d="100"/>
        </p:scale>
        <p:origin x="32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</a:t>
            </a:r>
            <a:r>
              <a:rPr lang="ar-EG" sz="6600" b="1" dirty="0"/>
              <a:t> كنت تحب يسوع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28600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5-</a:t>
            </a:r>
          </a:p>
          <a:p>
            <a:pPr algn="ctr" rtl="1"/>
            <a:r>
              <a:rPr lang="ar-EG" sz="8000" b="1" dirty="0"/>
              <a:t>إن كنت تحب يسوع </a:t>
            </a:r>
          </a:p>
          <a:p>
            <a:pPr algn="ctr" rtl="1"/>
            <a:r>
              <a:rPr lang="ar-EG" sz="8000" b="1" dirty="0"/>
              <a:t>اعمل كله</a:t>
            </a:r>
            <a:br>
              <a:rPr lang="ar-EG" sz="8000" b="1" dirty="0"/>
            </a:br>
            <a:r>
              <a:rPr lang="ar-EG" sz="8000" b="1" dirty="0"/>
              <a:t>(أمين + سقف سقف </a:t>
            </a:r>
          </a:p>
          <a:p>
            <a:pPr algn="ctr" rtl="1"/>
            <a:r>
              <a:rPr lang="ar-EG" sz="8000" b="1" dirty="0"/>
              <a:t>+ أقف اقعد + </a:t>
            </a:r>
            <a:r>
              <a:rPr lang="ar-EG" sz="8000" b="1" dirty="0" err="1"/>
              <a:t>هلليلويا</a:t>
            </a:r>
            <a:r>
              <a:rPr lang="ar-EG" sz="8000" b="1" dirty="0"/>
              <a:t>)</a:t>
            </a: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28600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8000" b="1" dirty="0"/>
              <a:t>(إن كنت تحب يسوع</a:t>
            </a:r>
          </a:p>
          <a:p>
            <a:pPr algn="ctr" rtl="1"/>
            <a:r>
              <a:rPr lang="ar-EG" sz="8000" b="1" dirty="0"/>
              <a:t> قول أمين أمين)2</a:t>
            </a:r>
            <a:br>
              <a:rPr lang="ar-EG" sz="8000" b="1" dirty="0"/>
            </a:br>
            <a:r>
              <a:rPr lang="ar-EG" sz="8000" b="1" dirty="0"/>
              <a:t>إن كنت تحب يسوع </a:t>
            </a:r>
          </a:p>
          <a:p>
            <a:pPr algn="ctr" rtl="1"/>
            <a:r>
              <a:rPr lang="ar-EG" sz="8000" b="1" dirty="0"/>
              <a:t>اظهر ذلك في حياتك</a:t>
            </a: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09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9600" b="1" dirty="0"/>
              <a:t>إن كنت تحب </a:t>
            </a:r>
          </a:p>
          <a:p>
            <a:pPr algn="ctr"/>
            <a:r>
              <a:rPr lang="ar-EG" sz="9600" b="1" dirty="0"/>
              <a:t>يسوع قول </a:t>
            </a:r>
          </a:p>
          <a:p>
            <a:pPr algn="ctr"/>
            <a:r>
              <a:rPr lang="ar-EG" sz="9600" b="1" dirty="0"/>
              <a:t>أمين - أمين</a:t>
            </a:r>
            <a:endParaRPr lang="ar-SA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68354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EG" sz="8000" b="1" dirty="0"/>
              <a:t>(إن كنت تحب يسوع </a:t>
            </a:r>
          </a:p>
          <a:p>
            <a:pPr algn="ctr" rtl="1"/>
            <a:r>
              <a:rPr lang="ar-EG" sz="8000" b="1" dirty="0"/>
              <a:t>سقف سقف)2</a:t>
            </a:r>
            <a:br>
              <a:rPr lang="ar-EG" sz="8000" b="1" dirty="0"/>
            </a:br>
            <a:r>
              <a:rPr lang="ar-EG" sz="8000" b="1" dirty="0"/>
              <a:t>إن كنت تحب يسوع </a:t>
            </a:r>
          </a:p>
          <a:p>
            <a:pPr algn="ctr" rtl="1"/>
            <a:r>
              <a:rPr lang="ar-EG" sz="8000" b="1" dirty="0"/>
              <a:t>اظهر ذلك في حياتك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506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9600" b="1" dirty="0"/>
              <a:t>إن كنت </a:t>
            </a:r>
          </a:p>
          <a:p>
            <a:pPr algn="ctr" rtl="1"/>
            <a:r>
              <a:rPr lang="ar-EG" sz="9600" b="1" dirty="0"/>
              <a:t>تحب يسوع</a:t>
            </a:r>
          </a:p>
          <a:p>
            <a:pPr algn="ctr" rtl="1"/>
            <a:r>
              <a:rPr lang="ar-EG" sz="9600" b="1" dirty="0"/>
              <a:t> سقف - سقف</a:t>
            </a:r>
          </a:p>
          <a:p>
            <a:pPr algn="ctr"/>
            <a:br>
              <a:rPr lang="ar-EG" sz="9600" b="1" dirty="0"/>
            </a:br>
            <a:endParaRPr lang="ar-SA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52400"/>
            <a:ext cx="9982199" cy="109568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</a:p>
          <a:p>
            <a:pPr algn="ctr" rtl="1"/>
            <a:r>
              <a:rPr lang="ar-EG" sz="8000" b="1" dirty="0"/>
              <a:t>(إن كنت تحب يسوع</a:t>
            </a:r>
          </a:p>
          <a:p>
            <a:pPr algn="ctr" rtl="1"/>
            <a:r>
              <a:rPr lang="ar-EG" sz="8000" b="1" dirty="0"/>
              <a:t> أقف اقعد)2</a:t>
            </a:r>
            <a:br>
              <a:rPr lang="ar-EG" sz="8000" b="1" dirty="0"/>
            </a:br>
            <a:r>
              <a:rPr lang="ar-EG" sz="8000" b="1" dirty="0"/>
              <a:t>إن كنت تحب يسوع </a:t>
            </a:r>
          </a:p>
          <a:p>
            <a:pPr algn="ctr" rtl="1"/>
            <a:r>
              <a:rPr lang="ar-EG" sz="8000" b="1" dirty="0"/>
              <a:t>اظهر ذلك في حياتك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09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9600" b="1" dirty="0"/>
              <a:t>إن كنت تحب </a:t>
            </a:r>
          </a:p>
          <a:p>
            <a:pPr algn="ctr"/>
            <a:r>
              <a:rPr lang="ar-EG" sz="9600" b="1" dirty="0"/>
              <a:t>يسوع</a:t>
            </a:r>
          </a:p>
          <a:p>
            <a:pPr algn="ctr"/>
            <a:r>
              <a:rPr lang="ar-EG" sz="9600" b="1" dirty="0"/>
              <a:t>أقف اقعد</a:t>
            </a:r>
            <a:endParaRPr lang="ar-SA" sz="9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28600"/>
            <a:ext cx="9982199" cy="9725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</a:t>
            </a:r>
          </a:p>
          <a:p>
            <a:pPr algn="ctr" rtl="1"/>
            <a:r>
              <a:rPr lang="ar-EG" sz="8000" b="1" dirty="0"/>
              <a:t>(إن كنت تحب يسوع </a:t>
            </a:r>
          </a:p>
          <a:p>
            <a:pPr algn="ctr" rtl="1"/>
            <a:r>
              <a:rPr lang="ar-EG" sz="8000" b="1" dirty="0"/>
              <a:t>هلل هلل </a:t>
            </a:r>
            <a:r>
              <a:rPr lang="ar-EG" sz="8000" b="1" dirty="0" err="1"/>
              <a:t>هلليويا</a:t>
            </a:r>
            <a:r>
              <a:rPr lang="ar-EG" sz="8000" b="1" dirty="0"/>
              <a:t>)2</a:t>
            </a:r>
            <a:br>
              <a:rPr lang="ar-EG" sz="8000" b="1" dirty="0"/>
            </a:br>
            <a:r>
              <a:rPr lang="ar-EG" sz="8000" b="1" dirty="0"/>
              <a:t>إن كنت تحب يسوع </a:t>
            </a:r>
          </a:p>
          <a:p>
            <a:pPr algn="ctr" rtl="1"/>
            <a:r>
              <a:rPr lang="ar-EG" sz="8000" b="1" dirty="0"/>
              <a:t>اظهر ذلك في حياتك</a:t>
            </a:r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en-US" sz="80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809685"/>
            <a:ext cx="99821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9600" b="1" dirty="0"/>
              <a:t>إن كنت تحب </a:t>
            </a:r>
          </a:p>
          <a:p>
            <a:pPr algn="ctr"/>
            <a:r>
              <a:rPr lang="ar-EG" sz="9600" b="1" dirty="0"/>
              <a:t>يسوع </a:t>
            </a:r>
          </a:p>
          <a:p>
            <a:pPr algn="ctr"/>
            <a:r>
              <a:rPr lang="ar-EG" sz="9600" b="1" dirty="0"/>
              <a:t>هلل هلل </a:t>
            </a:r>
            <a:r>
              <a:rPr lang="ar-EG" sz="9600" b="1" dirty="0" err="1"/>
              <a:t>هلليويا</a:t>
            </a:r>
            <a:endParaRPr lang="ar-SA" sz="9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1816</TotalTime>
  <Words>146</Words>
  <Application>Microsoft Office PowerPoint</Application>
  <PresentationFormat>عرض على الشاشة (4:3)</PresentationFormat>
  <Paragraphs>40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242</cp:revision>
  <dcterms:created xsi:type="dcterms:W3CDTF">2021-12-07T14:30:00Z</dcterms:created>
  <dcterms:modified xsi:type="dcterms:W3CDTF">2024-01-10T12:35:05Z</dcterms:modified>
</cp:coreProperties>
</file>