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9" r:id="rId3"/>
    <p:sldId id="400" r:id="rId4"/>
    <p:sldId id="40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 لم تبن أنت البيت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إن لم تبن أنت البيت </a:t>
            </a:r>
          </a:p>
          <a:p>
            <a:pPr algn="ctr"/>
            <a:r>
              <a:rPr lang="ar-EG" sz="8000" b="1" dirty="0"/>
              <a:t>تضيع جهود البنائين</a:t>
            </a:r>
            <a:br>
              <a:rPr lang="ar-EG" sz="8000" b="1" dirty="0"/>
            </a:br>
            <a:r>
              <a:rPr lang="ar-EG" sz="8000" b="1" dirty="0"/>
              <a:t>إن لم تغرس أنت الكرم </a:t>
            </a:r>
          </a:p>
          <a:p>
            <a:pPr algn="ctr"/>
            <a:r>
              <a:rPr lang="ar-EG" sz="8000" b="1" dirty="0"/>
              <a:t>يخيب رجاء </a:t>
            </a:r>
            <a:r>
              <a:rPr lang="ar-EG" sz="8000" b="1" dirty="0" err="1"/>
              <a:t>الكرامين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(فلتتفضل أنت وتبني </a:t>
            </a:r>
          </a:p>
          <a:p>
            <a:pPr algn="ctr"/>
            <a:r>
              <a:rPr lang="ar-EG" sz="8000" b="1" dirty="0"/>
              <a:t>بيتك هذا وتعليه</a:t>
            </a:r>
            <a:br>
              <a:rPr lang="ar-EG" sz="8000" b="1" dirty="0"/>
            </a:br>
            <a:r>
              <a:rPr lang="ar-EG" sz="8000" b="1" dirty="0"/>
              <a:t>واذكر هذا الشعب الساجد </a:t>
            </a:r>
          </a:p>
          <a:p>
            <a:pPr algn="ctr"/>
            <a:r>
              <a:rPr lang="ar-EG" sz="8000" b="1" dirty="0"/>
              <a:t>كي تحفظه وتنقيه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واجعل هذا البيت مناراً</a:t>
            </a:r>
          </a:p>
          <a:p>
            <a:pPr algn="ctr" rtl="1"/>
            <a:r>
              <a:rPr lang="ar-EG" sz="8000" b="1" dirty="0"/>
              <a:t> يهدي ويرشد من يأتيه</a:t>
            </a:r>
            <a:br>
              <a:rPr lang="ar-EG" sz="8000" b="1" dirty="0"/>
            </a:br>
            <a:r>
              <a:rPr lang="ar-EG" sz="8000" b="1" dirty="0" err="1"/>
              <a:t>واملأ</a:t>
            </a:r>
            <a:r>
              <a:rPr lang="ar-EG" sz="8000" b="1" dirty="0"/>
              <a:t> بيتك هذا </a:t>
            </a:r>
            <a:r>
              <a:rPr lang="ar-EG" sz="8000" b="1" dirty="0" err="1"/>
              <a:t>سكيباً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تعلن مجد جلالك فيه)2</a:t>
            </a:r>
          </a:p>
          <a:p>
            <a:pPr algn="ctr"/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61</Words>
  <Application>Microsoft Office PowerPoint</Application>
  <PresentationFormat>عرض على الشاشة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242</cp:revision>
  <dcterms:created xsi:type="dcterms:W3CDTF">2021-12-07T14:30:00Z</dcterms:created>
  <dcterms:modified xsi:type="dcterms:W3CDTF">2024-01-10T12:52:28Z</dcterms:modified>
</cp:coreProperties>
</file>