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03" r:id="rId3"/>
    <p:sldId id="400" r:id="rId4"/>
    <p:sldId id="401" r:id="rId5"/>
    <p:sldId id="404" r:id="rId6"/>
    <p:sldId id="405" r:id="rId7"/>
    <p:sldId id="406" r:id="rId8"/>
    <p:sldId id="412" r:id="rId9"/>
    <p:sldId id="413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0"/>
            <p14:sldId id="401"/>
            <p14:sldId id="404"/>
            <p14:sldId id="405"/>
            <p14:sldId id="406"/>
            <p14:sldId id="412"/>
            <p14:sldId id="41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4" d="100"/>
          <a:sy n="64" d="100"/>
        </p:scale>
        <p:origin x="64" y="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أيضاً في كل آن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506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8000" b="1" dirty="0"/>
              <a:t>أنا أيضاً في كلّ آن </a:t>
            </a:r>
            <a:endParaRPr lang="ar-EG" altLang="en-US" sz="8000" b="1" dirty="0"/>
          </a:p>
          <a:p>
            <a:pPr algn="ctr" rtl="1"/>
            <a:r>
              <a:rPr lang="ar-SA" altLang="en-US" sz="8000" b="1" dirty="0"/>
              <a:t>أحكم عليه بالصلب</a:t>
            </a:r>
            <a:br>
              <a:rPr lang="ar-SA" altLang="en-US" sz="8000" b="1" dirty="0"/>
            </a:br>
            <a:r>
              <a:rPr lang="ar-SA" altLang="en-US" sz="8000" b="1" dirty="0"/>
              <a:t>أنسى أنّ الذي يُهان </a:t>
            </a:r>
            <a:endParaRPr lang="ar-EG" altLang="en-US" sz="8000" b="1" dirty="0"/>
          </a:p>
          <a:p>
            <a:pPr algn="ctr" rtl="1"/>
            <a:r>
              <a:rPr lang="ar-SA" altLang="en-US" sz="8000" b="1" dirty="0"/>
              <a:t>يغمر نفسي بالحب</a:t>
            </a:r>
            <a:r>
              <a:rPr lang="en-US" altLang="en-US" sz="8000" b="1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38200"/>
            <a:ext cx="998219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8000" b="1" dirty="0"/>
              <a:t>أنا أيضاً في كلّ آن </a:t>
            </a:r>
            <a:endParaRPr lang="ar-EG" altLang="en-US" sz="8000" b="1" dirty="0"/>
          </a:p>
          <a:p>
            <a:pPr algn="ctr" rtl="1"/>
            <a:r>
              <a:rPr lang="ar-SA" altLang="en-US" sz="8000" b="1" dirty="0"/>
              <a:t>أكلّل رأسه بالشوك</a:t>
            </a:r>
            <a:br>
              <a:rPr lang="ar-SA" altLang="en-US" sz="8000" b="1" dirty="0"/>
            </a:br>
            <a:r>
              <a:rPr lang="ar-SA" altLang="en-US" sz="7200" b="1" dirty="0"/>
              <a:t>أنسى أنّ الذي يُدان </a:t>
            </a:r>
            <a:endParaRPr lang="ar-EG" altLang="en-US" sz="7200" b="1" dirty="0"/>
          </a:p>
          <a:p>
            <a:pPr algn="ctr" rtl="1"/>
            <a:r>
              <a:rPr lang="ar-SA" altLang="en-US" sz="7200" b="1" dirty="0"/>
              <a:t>يكلّل رأسي </a:t>
            </a:r>
            <a:r>
              <a:rPr lang="ar-SA" altLang="en-US" sz="8000" b="1" dirty="0"/>
              <a:t>بالمجد</a:t>
            </a:r>
            <a:r>
              <a:rPr lang="en-US" altLang="en-US" sz="8000" b="1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444298"/>
            <a:ext cx="9982199" cy="2975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altLang="en-US" sz="6600" b="1" dirty="0">
                <a:solidFill>
                  <a:srgbClr val="00582A"/>
                </a:solidFill>
              </a:rPr>
              <a:t>أجهل معصيتي يغفر خطيئتي</a:t>
            </a:r>
            <a:br>
              <a:rPr lang="ar-SA" altLang="en-US" sz="6600" b="1" dirty="0">
                <a:solidFill>
                  <a:srgbClr val="00582A"/>
                </a:solidFill>
              </a:rPr>
            </a:br>
            <a:r>
              <a:rPr lang="ar-SA" altLang="en-US" sz="6600" b="1" dirty="0">
                <a:solidFill>
                  <a:srgbClr val="00582A"/>
                </a:solidFill>
              </a:rPr>
              <a:t>أجهل معصيتي يغفر خطيئتي</a:t>
            </a:r>
            <a:r>
              <a:rPr lang="en-US" altLang="en-US" sz="6600" b="1" dirty="0">
                <a:solidFill>
                  <a:srgbClr val="00582A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858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7200" b="1" dirty="0">
                <a:solidFill>
                  <a:srgbClr val="00582A"/>
                </a:solidFill>
              </a:rPr>
              <a:t>قام من الممات </a:t>
            </a:r>
            <a:endParaRPr lang="ar-EG" altLang="en-US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altLang="en-US" sz="7200" b="1" dirty="0">
                <a:solidFill>
                  <a:srgbClr val="00582A"/>
                </a:solidFill>
              </a:rPr>
              <a:t>وقام في حياتي </a:t>
            </a:r>
            <a:br>
              <a:rPr lang="ar-SA" altLang="en-US" sz="7200" b="1" dirty="0">
                <a:solidFill>
                  <a:srgbClr val="00582A"/>
                </a:solidFill>
              </a:rPr>
            </a:br>
            <a:r>
              <a:rPr lang="ar-SA" altLang="en-US" sz="7200" b="1" dirty="0">
                <a:solidFill>
                  <a:srgbClr val="00582A"/>
                </a:solidFill>
              </a:rPr>
              <a:t>فماذا أقدّم في كلّ آن </a:t>
            </a:r>
            <a:endParaRPr lang="ar-EG" altLang="en-US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altLang="en-US" sz="7200" b="1" dirty="0">
                <a:solidFill>
                  <a:srgbClr val="00582A"/>
                </a:solidFill>
              </a:rPr>
              <a:t>وليس لديّ سوى توبتي</a:t>
            </a:r>
            <a:r>
              <a:rPr lang="en-US" altLang="en-US" sz="7200" b="1" dirty="0">
                <a:solidFill>
                  <a:srgbClr val="00582A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82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SA" altLang="en-US" sz="7200" b="1" dirty="0"/>
            </a:br>
            <a:r>
              <a:rPr lang="ar-SA" altLang="en-US" sz="7200" b="1" dirty="0"/>
              <a:t>أنا أيضاً في كلّ آن </a:t>
            </a:r>
            <a:endParaRPr lang="ar-EG" altLang="en-US" sz="7200" b="1" dirty="0"/>
          </a:p>
          <a:p>
            <a:pPr algn="ctr" rtl="1"/>
            <a:r>
              <a:rPr lang="ar-SA" altLang="en-US" sz="7200" b="1" dirty="0"/>
              <a:t>أحمل المطرقة بيدي</a:t>
            </a:r>
            <a:br>
              <a:rPr lang="ar-SA" altLang="en-US" sz="7200" b="1" dirty="0"/>
            </a:br>
            <a:r>
              <a:rPr lang="ar-SA" altLang="en-US" sz="7200" b="1" dirty="0"/>
              <a:t>أنسى كم فيها من الحنان </a:t>
            </a:r>
            <a:endParaRPr lang="ar-EG" altLang="en-US" sz="7200" b="1" dirty="0"/>
          </a:p>
          <a:p>
            <a:pPr algn="ctr" rtl="1"/>
            <a:r>
              <a:rPr lang="ar-SA" altLang="en-US" sz="7200" b="1" dirty="0"/>
              <a:t>يده الممدودة لي</a:t>
            </a:r>
            <a:r>
              <a:rPr lang="en-US" altLang="en-US" sz="7200" b="1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620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7200" b="1" dirty="0"/>
              <a:t>أنا أيضا في كلّ آن </a:t>
            </a:r>
            <a:endParaRPr lang="ar-EG" altLang="en-US" sz="7200" b="1" dirty="0"/>
          </a:p>
          <a:p>
            <a:pPr algn="ctr" rtl="1"/>
            <a:r>
              <a:rPr lang="ar-SA" altLang="en-US" sz="7200" b="1" dirty="0"/>
              <a:t>أغرز فيه حربتي</a:t>
            </a:r>
            <a:br>
              <a:rPr lang="ar-SA" altLang="en-US" sz="7200" b="1" dirty="0"/>
            </a:br>
            <a:r>
              <a:rPr lang="ar-SA" altLang="en-US" sz="7200" b="1" dirty="0"/>
              <a:t>أنسى أنّ سيل دماه </a:t>
            </a:r>
            <a:endParaRPr lang="ar-EG" altLang="en-US" sz="7200" b="1" dirty="0"/>
          </a:p>
          <a:p>
            <a:pPr algn="ctr" rtl="1"/>
            <a:r>
              <a:rPr lang="ar-SA" altLang="en-US" sz="7200" b="1" dirty="0"/>
              <a:t>يزيل ويشفي مذلّتي</a:t>
            </a:r>
            <a:r>
              <a:rPr lang="en-US" altLang="en-US" sz="7200" b="1" dirty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444298"/>
            <a:ext cx="9982199" cy="2975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altLang="en-US" sz="6600" b="1" dirty="0">
                <a:solidFill>
                  <a:srgbClr val="00582A"/>
                </a:solidFill>
              </a:rPr>
              <a:t>أجهل معصيتي يغفر خطيئتي</a:t>
            </a:r>
            <a:br>
              <a:rPr lang="ar-SA" altLang="en-US" sz="6600" b="1" dirty="0">
                <a:solidFill>
                  <a:srgbClr val="00582A"/>
                </a:solidFill>
              </a:rPr>
            </a:br>
            <a:r>
              <a:rPr lang="ar-SA" altLang="en-US" sz="6600" b="1" dirty="0">
                <a:solidFill>
                  <a:srgbClr val="00582A"/>
                </a:solidFill>
              </a:rPr>
              <a:t>أجهل معصيتي يغفر خطيئتي</a:t>
            </a:r>
            <a:r>
              <a:rPr lang="en-US" altLang="en-US" sz="6600" b="1" dirty="0">
                <a:solidFill>
                  <a:srgbClr val="00582A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6811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858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altLang="en-US" sz="7200" b="1" dirty="0">
                <a:solidFill>
                  <a:srgbClr val="00582A"/>
                </a:solidFill>
              </a:rPr>
              <a:t>قام من الممات </a:t>
            </a:r>
            <a:endParaRPr lang="ar-EG" altLang="en-US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altLang="en-US" sz="7200" b="1" dirty="0">
                <a:solidFill>
                  <a:srgbClr val="00582A"/>
                </a:solidFill>
              </a:rPr>
              <a:t>وقام في حياتي </a:t>
            </a:r>
            <a:br>
              <a:rPr lang="ar-SA" altLang="en-US" sz="7200" b="1" dirty="0">
                <a:solidFill>
                  <a:srgbClr val="00582A"/>
                </a:solidFill>
              </a:rPr>
            </a:br>
            <a:r>
              <a:rPr lang="ar-SA" altLang="en-US" sz="7200" b="1" dirty="0">
                <a:solidFill>
                  <a:srgbClr val="00582A"/>
                </a:solidFill>
              </a:rPr>
              <a:t>فماذا أقدّم في كلّ آن </a:t>
            </a:r>
            <a:endParaRPr lang="ar-EG" altLang="en-US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altLang="en-US" sz="7200" b="1" dirty="0">
                <a:solidFill>
                  <a:srgbClr val="00582A"/>
                </a:solidFill>
              </a:rPr>
              <a:t>وليس لديّ سوى توبتي</a:t>
            </a:r>
            <a:r>
              <a:rPr lang="en-US" altLang="en-US" sz="7200" b="1" dirty="0">
                <a:solidFill>
                  <a:srgbClr val="00582A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0511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1820</TotalTime>
  <Words>122</Words>
  <Application>Microsoft Office PowerPoint</Application>
  <PresentationFormat>عرض على الشاشة (4:3)</PresentationFormat>
  <Paragraphs>22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243</cp:revision>
  <dcterms:created xsi:type="dcterms:W3CDTF">2021-12-07T14:30:00Z</dcterms:created>
  <dcterms:modified xsi:type="dcterms:W3CDTF">2024-01-11T11:44:39Z</dcterms:modified>
</cp:coreProperties>
</file>