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3" r:id="rId3"/>
    <p:sldId id="400" r:id="rId4"/>
    <p:sldId id="401" r:id="rId5"/>
    <p:sldId id="404" r:id="rId6"/>
    <p:sldId id="405" r:id="rId7"/>
    <p:sldId id="406" r:id="rId8"/>
    <p:sldId id="412" r:id="rId9"/>
    <p:sldId id="413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1"/>
            <p14:sldId id="404"/>
            <p14:sldId id="405"/>
            <p14:sldId id="406"/>
            <p14:sldId id="412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64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أيضاً في كل آن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/>
              <a:t>أنا أيضاً في كلّ آن </a:t>
            </a:r>
            <a:endParaRPr lang="ar-EG" altLang="en-US" sz="8000" b="1" dirty="0"/>
          </a:p>
          <a:p>
            <a:pPr algn="ctr" rtl="1"/>
            <a:r>
              <a:rPr lang="ar-SA" altLang="en-US" sz="8000" b="1" dirty="0"/>
              <a:t>أحكم عليه بالصلب</a:t>
            </a:r>
            <a:br>
              <a:rPr lang="ar-SA" altLang="en-US" sz="8000" b="1" dirty="0"/>
            </a:br>
            <a:r>
              <a:rPr lang="ar-SA" altLang="en-US" sz="8000" b="1" dirty="0"/>
              <a:t>أنسى أنّ الذي يُهان </a:t>
            </a:r>
            <a:endParaRPr lang="ar-EG" altLang="en-US" sz="8000" b="1" dirty="0"/>
          </a:p>
          <a:p>
            <a:pPr algn="ctr" rtl="1"/>
            <a:r>
              <a:rPr lang="ar-SA" altLang="en-US" sz="8000" b="1" dirty="0"/>
              <a:t>يغمر نفسي بالحب</a:t>
            </a:r>
            <a:r>
              <a:rPr lang="en-US" altLang="en-US" sz="8000" b="1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/>
              <a:t>أنا أيضاً في كلّ آن </a:t>
            </a:r>
            <a:endParaRPr lang="ar-EG" altLang="en-US" sz="8000" b="1" dirty="0"/>
          </a:p>
          <a:p>
            <a:pPr algn="ctr" rtl="1"/>
            <a:r>
              <a:rPr lang="ar-SA" altLang="en-US" sz="8000" b="1" dirty="0"/>
              <a:t>أكلّل رأسه بالشوك</a:t>
            </a:r>
            <a:br>
              <a:rPr lang="ar-SA" altLang="en-US" sz="8000" b="1" dirty="0"/>
            </a:br>
            <a:r>
              <a:rPr lang="ar-SA" altLang="en-US" sz="7200" b="1" dirty="0"/>
              <a:t>أنسى أنّ الذي يُدان </a:t>
            </a:r>
            <a:endParaRPr lang="ar-EG" altLang="en-US" sz="7200" b="1" dirty="0"/>
          </a:p>
          <a:p>
            <a:pPr algn="ctr" rtl="1"/>
            <a:r>
              <a:rPr lang="ar-SA" altLang="en-US" sz="7200" b="1" dirty="0"/>
              <a:t>يكلّل رأسي </a:t>
            </a:r>
            <a:r>
              <a:rPr lang="ar-SA" altLang="en-US" sz="8000" b="1" dirty="0"/>
              <a:t>بالمجد</a:t>
            </a:r>
            <a:r>
              <a:rPr lang="en-US" altLang="en-US" sz="8000" b="1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444298"/>
            <a:ext cx="9982199" cy="2975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altLang="en-US" sz="6600" b="1" dirty="0">
                <a:solidFill>
                  <a:srgbClr val="00582A"/>
                </a:solidFill>
              </a:rPr>
              <a:t>أجهل معصيتي يغفر خطيئتي</a:t>
            </a:r>
            <a:br>
              <a:rPr lang="ar-SA" altLang="en-US" sz="6600" b="1" dirty="0">
                <a:solidFill>
                  <a:srgbClr val="00582A"/>
                </a:solidFill>
              </a:rPr>
            </a:br>
            <a:r>
              <a:rPr lang="ar-SA" altLang="en-US" sz="6600" b="1" dirty="0">
                <a:solidFill>
                  <a:srgbClr val="00582A"/>
                </a:solidFill>
              </a:rPr>
              <a:t>أجهل معصيتي يغفر خطيئتي</a:t>
            </a:r>
            <a:r>
              <a:rPr lang="en-US" altLang="en-US" sz="6600" b="1" dirty="0">
                <a:solidFill>
                  <a:srgbClr val="00582A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>
                <a:solidFill>
                  <a:srgbClr val="00582A"/>
                </a:solidFill>
              </a:rPr>
              <a:t>قام من الممات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</a:rPr>
              <a:t>وقام في حياتي </a:t>
            </a:r>
            <a:br>
              <a:rPr lang="ar-SA" altLang="en-US" sz="7200" b="1" dirty="0">
                <a:solidFill>
                  <a:srgbClr val="00582A"/>
                </a:solidFill>
              </a:rPr>
            </a:br>
            <a:r>
              <a:rPr lang="ar-SA" altLang="en-US" sz="7200" b="1" dirty="0">
                <a:solidFill>
                  <a:srgbClr val="00582A"/>
                </a:solidFill>
              </a:rPr>
              <a:t>فماذا أقدّم في كلّ آن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</a:rPr>
              <a:t>وليس لديّ سوى توبتي</a:t>
            </a:r>
            <a:r>
              <a:rPr lang="en-US" altLang="en-US" sz="7200" b="1" dirty="0">
                <a:solidFill>
                  <a:srgbClr val="00582A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2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SA" altLang="en-US" sz="7200" b="1" dirty="0"/>
            </a:br>
            <a:r>
              <a:rPr lang="ar-SA" altLang="en-US" sz="7200" b="1" dirty="0"/>
              <a:t>أنا أيضاً في كلّ آن </a:t>
            </a:r>
            <a:endParaRPr lang="ar-EG" altLang="en-US" sz="7200" b="1" dirty="0"/>
          </a:p>
          <a:p>
            <a:pPr algn="ctr" rtl="1"/>
            <a:r>
              <a:rPr lang="ar-SA" altLang="en-US" sz="7200" b="1" dirty="0"/>
              <a:t>أحمل المطرقة بيدي</a:t>
            </a:r>
            <a:br>
              <a:rPr lang="ar-SA" altLang="en-US" sz="7200" b="1" dirty="0"/>
            </a:br>
            <a:r>
              <a:rPr lang="ar-SA" altLang="en-US" sz="7200" b="1" dirty="0"/>
              <a:t>أنسى كم فيها من الحنان </a:t>
            </a:r>
            <a:endParaRPr lang="ar-EG" altLang="en-US" sz="7200" b="1" dirty="0"/>
          </a:p>
          <a:p>
            <a:pPr algn="ctr" rtl="1"/>
            <a:r>
              <a:rPr lang="ar-SA" altLang="en-US" sz="7200" b="1" dirty="0"/>
              <a:t>يده الممدودة لي</a:t>
            </a:r>
            <a:r>
              <a:rPr lang="en-US" altLang="en-US" sz="7200" b="1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/>
              <a:t>أنا أيضا في كلّ آن </a:t>
            </a:r>
            <a:endParaRPr lang="ar-EG" altLang="en-US" sz="7200" b="1" dirty="0"/>
          </a:p>
          <a:p>
            <a:pPr algn="ctr" rtl="1"/>
            <a:r>
              <a:rPr lang="ar-SA" altLang="en-US" sz="7200" b="1" dirty="0"/>
              <a:t>أغرز فيه حربتي</a:t>
            </a:r>
            <a:br>
              <a:rPr lang="ar-SA" altLang="en-US" sz="7200" b="1" dirty="0"/>
            </a:br>
            <a:r>
              <a:rPr lang="ar-SA" altLang="en-US" sz="7200" b="1" dirty="0"/>
              <a:t>أنسى أنّ سيل دماه </a:t>
            </a:r>
            <a:endParaRPr lang="ar-EG" altLang="en-US" sz="7200" b="1" dirty="0"/>
          </a:p>
          <a:p>
            <a:pPr algn="ctr" rtl="1"/>
            <a:r>
              <a:rPr lang="ar-SA" altLang="en-US" sz="7200" b="1" dirty="0"/>
              <a:t>يزيل ويشفي مذلّتي</a:t>
            </a:r>
            <a:r>
              <a:rPr lang="en-US" altLang="en-US" sz="7200" b="1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444298"/>
            <a:ext cx="9982199" cy="2975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altLang="en-US" sz="6600" b="1" dirty="0">
                <a:solidFill>
                  <a:srgbClr val="00582A"/>
                </a:solidFill>
              </a:rPr>
              <a:t>أجهل معصيتي يغفر خطيئتي</a:t>
            </a:r>
            <a:br>
              <a:rPr lang="ar-SA" altLang="en-US" sz="6600" b="1" dirty="0">
                <a:solidFill>
                  <a:srgbClr val="00582A"/>
                </a:solidFill>
              </a:rPr>
            </a:br>
            <a:r>
              <a:rPr lang="ar-SA" altLang="en-US" sz="6600" b="1" dirty="0">
                <a:solidFill>
                  <a:srgbClr val="00582A"/>
                </a:solidFill>
              </a:rPr>
              <a:t>أجهل معصيتي يغفر خطيئتي</a:t>
            </a:r>
            <a:r>
              <a:rPr lang="en-US" altLang="en-US" sz="6600" b="1" dirty="0">
                <a:solidFill>
                  <a:srgbClr val="00582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6811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>
                <a:solidFill>
                  <a:srgbClr val="00582A"/>
                </a:solidFill>
              </a:rPr>
              <a:t>قام من الممات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</a:rPr>
              <a:t>وقام في حياتي </a:t>
            </a:r>
            <a:br>
              <a:rPr lang="ar-SA" altLang="en-US" sz="7200" b="1" dirty="0">
                <a:solidFill>
                  <a:srgbClr val="00582A"/>
                </a:solidFill>
              </a:rPr>
            </a:br>
            <a:r>
              <a:rPr lang="ar-SA" altLang="en-US" sz="7200" b="1" dirty="0">
                <a:solidFill>
                  <a:srgbClr val="00582A"/>
                </a:solidFill>
              </a:rPr>
              <a:t>فماذا أقدّم في كلّ آن 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altLang="en-US" sz="7200" b="1" dirty="0">
                <a:solidFill>
                  <a:srgbClr val="00582A"/>
                </a:solidFill>
              </a:rPr>
              <a:t>وليس لديّ سوى توبتي</a:t>
            </a:r>
            <a:r>
              <a:rPr lang="en-US" altLang="en-US" sz="7200" b="1" dirty="0">
                <a:solidFill>
                  <a:srgbClr val="00582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51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122</Words>
  <Application>Microsoft Office PowerPoint</Application>
  <PresentationFormat>عرض على الشاشة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2024-01-11T11:44:39Z</dcterms:modified>
</cp:coreProperties>
</file>