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03" r:id="rId3"/>
    <p:sldId id="401" r:id="rId4"/>
    <p:sldId id="400" r:id="rId5"/>
    <p:sldId id="404" r:id="rId6"/>
    <p:sldId id="405" r:id="rId7"/>
    <p:sldId id="406" r:id="rId8"/>
    <p:sldId id="407" r:id="rId9"/>
    <p:sldId id="408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1"/>
            <p14:sldId id="400"/>
            <p14:sldId id="404"/>
            <p14:sldId id="405"/>
            <p14:sldId id="406"/>
            <p14:sldId id="407"/>
            <p14:sldId id="4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4" d="100"/>
          <a:sy n="54" d="100"/>
        </p:scale>
        <p:origin x="68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انا</a:t>
            </a:r>
            <a:r>
              <a:rPr lang="ar-EG" sz="6600" b="1" dirty="0"/>
              <a:t> </a:t>
            </a:r>
            <a:r>
              <a:rPr lang="ar-EG" sz="6600" b="1" dirty="0" err="1"/>
              <a:t>ابقى</a:t>
            </a:r>
            <a:r>
              <a:rPr lang="ar-EG" sz="6600" b="1" dirty="0"/>
              <a:t> </a:t>
            </a:r>
            <a:r>
              <a:rPr lang="ar-EG" sz="6600" b="1" dirty="0" err="1"/>
              <a:t>ايه</a:t>
            </a:r>
            <a:r>
              <a:rPr lang="ar-EG" sz="6600" b="1" dirty="0"/>
              <a:t> </a:t>
            </a:r>
            <a:r>
              <a:rPr lang="ar-EG" sz="6600" b="1" dirty="0" err="1"/>
              <a:t>انا</a:t>
            </a:r>
            <a:r>
              <a:rPr lang="ar-EG" sz="6600" b="1" dirty="0"/>
              <a:t> </a:t>
            </a:r>
            <a:r>
              <a:rPr lang="ar-EG" sz="6600" b="1" dirty="0" err="1"/>
              <a:t>ابقى</a:t>
            </a:r>
            <a:r>
              <a:rPr lang="ar-EG" sz="6600" b="1" dirty="0"/>
              <a:t> </a:t>
            </a:r>
            <a:r>
              <a:rPr lang="ar-EG" sz="6600" b="1" dirty="0" err="1"/>
              <a:t>مين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9250"/>
            <a:ext cx="9982199" cy="9090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dirty="0"/>
              <a:t>1- </a:t>
            </a:r>
            <a:endParaRPr lang="ar-EG" sz="6600" b="1" dirty="0"/>
          </a:p>
          <a:p>
            <a:pPr algn="ctr">
              <a:lnSpc>
                <a:spcPct val="150000"/>
              </a:lnSpc>
            </a:pPr>
            <a:r>
              <a:rPr lang="ar-EG" sz="6000" b="1" dirty="0"/>
              <a:t>لما </a:t>
            </a:r>
            <a:r>
              <a:rPr lang="ar-EG" sz="6000" b="1" dirty="0" err="1"/>
              <a:t>بافكر</a:t>
            </a:r>
            <a:r>
              <a:rPr lang="ar-EG" sz="6000" b="1" dirty="0"/>
              <a:t> </a:t>
            </a:r>
            <a:r>
              <a:rPr lang="ar-EG" sz="6000" b="1" dirty="0" err="1"/>
              <a:t>فى</a:t>
            </a:r>
            <a:r>
              <a:rPr lang="ar-EG" sz="6000" b="1" dirty="0"/>
              <a:t> الشمس والنجوم</a:t>
            </a:r>
          </a:p>
          <a:p>
            <a:pPr algn="ctr">
              <a:lnSpc>
                <a:spcPct val="150000"/>
              </a:lnSpc>
            </a:pPr>
            <a:r>
              <a:rPr lang="ar-EG" sz="5400" b="1" dirty="0" err="1"/>
              <a:t>السما</a:t>
            </a:r>
            <a:r>
              <a:rPr lang="ar-EG" sz="5400" b="1" dirty="0"/>
              <a:t> والأرض الهوا والميه وكل الكون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مش بأقدر افهم </a:t>
            </a:r>
            <a:r>
              <a:rPr lang="ar-EG" sz="5400" b="1" dirty="0" err="1"/>
              <a:t>إزاى</a:t>
            </a:r>
            <a:r>
              <a:rPr lang="ar-EG" sz="5400" b="1" dirty="0"/>
              <a:t> دول صنع ايديك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بأمرك الكل صار وأصبح ليك</a:t>
            </a:r>
            <a:br>
              <a:rPr lang="ar-EG" sz="6000" b="1" dirty="0"/>
            </a:br>
            <a:br>
              <a:rPr lang="ar-EG" sz="6600" b="1" dirty="0"/>
            </a:br>
            <a:endParaRPr 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30441"/>
            <a:ext cx="9982199" cy="5465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/>
              <a:t> لكن الأصعب فهمه </a:t>
            </a:r>
            <a:r>
              <a:rPr lang="ar-EG" sz="6000" b="1" dirty="0" err="1"/>
              <a:t>إزاى</a:t>
            </a:r>
            <a:r>
              <a:rPr lang="ar-EG" sz="6000" b="1" dirty="0"/>
              <a:t> </a:t>
            </a:r>
            <a:r>
              <a:rPr lang="ar-EG" sz="6000" b="1" dirty="0" err="1"/>
              <a:t>بتبص</a:t>
            </a:r>
            <a:r>
              <a:rPr lang="ar-EG" sz="6000" b="1" dirty="0"/>
              <a:t> </a:t>
            </a:r>
            <a:r>
              <a:rPr lang="ar-EG" sz="6000" b="1" dirty="0" err="1"/>
              <a:t>لى</a:t>
            </a:r>
            <a:r>
              <a:rPr lang="ar-EG" sz="6000" b="1" dirty="0"/>
              <a:t> </a:t>
            </a:r>
          </a:p>
          <a:p>
            <a:pPr algn="ctr">
              <a:lnSpc>
                <a:spcPct val="150000"/>
              </a:lnSpc>
            </a:pPr>
            <a:r>
              <a:rPr lang="ar-EG" sz="6000" b="1" dirty="0" err="1"/>
              <a:t>إزاى</a:t>
            </a:r>
            <a:r>
              <a:rPr lang="ar-EG" sz="6000" b="1" dirty="0"/>
              <a:t> بكل عظمتك دي </a:t>
            </a:r>
            <a:r>
              <a:rPr lang="ar-EG" sz="6000" b="1" dirty="0" err="1"/>
              <a:t>بنفكر</a:t>
            </a:r>
            <a:r>
              <a:rPr lang="ar-EG" sz="6000" b="1" dirty="0"/>
              <a:t> في ؟</a:t>
            </a:r>
          </a:p>
          <a:p>
            <a:pPr algn="ctr">
              <a:lnSpc>
                <a:spcPct val="150000"/>
              </a:lnSpc>
            </a:pPr>
            <a:r>
              <a:rPr lang="ar-EG" sz="6000" b="1" dirty="0" err="1"/>
              <a:t>شايف</a:t>
            </a:r>
            <a:r>
              <a:rPr lang="ar-EG" sz="6000" b="1" dirty="0"/>
              <a:t> كل لحظة وساعة بتمر بي ؟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وف وسط كل الناس عنيك على</a:t>
            </a:r>
            <a:endParaRPr lang="en-US" sz="8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5643"/>
            <a:ext cx="9982199" cy="10354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 أنا أبقى إيه أنا أبقى مين</a:t>
            </a:r>
          </a:p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عشان إله الكون يعرفني</a:t>
            </a:r>
          </a:p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أنا واحد م الملايين </a:t>
            </a:r>
          </a:p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اللــــــي </a:t>
            </a:r>
            <a:r>
              <a:rPr lang="ar-EG" sz="6000" b="1" dirty="0" err="1">
                <a:solidFill>
                  <a:srgbClr val="00582A"/>
                </a:solidFill>
              </a:rPr>
              <a:t>عايشين</a:t>
            </a:r>
            <a:endParaRPr lang="ar-EG" sz="60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EG" sz="6000" b="1" dirty="0">
                <a:solidFill>
                  <a:srgbClr val="00582A"/>
                </a:solidFill>
              </a:rPr>
            </a:br>
            <a:br>
              <a:rPr lang="ar-EG" sz="6000" b="1" dirty="0">
                <a:solidFill>
                  <a:srgbClr val="00582A"/>
                </a:solidFill>
              </a:rPr>
            </a:br>
            <a:endParaRPr lang="ar-SA" sz="6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74148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 err="1">
                <a:solidFill>
                  <a:srgbClr val="00582A"/>
                </a:solidFill>
              </a:rPr>
              <a:t>إخترت</a:t>
            </a:r>
            <a:r>
              <a:rPr lang="ar-EG" sz="6600" b="1" dirty="0">
                <a:solidFill>
                  <a:srgbClr val="00582A"/>
                </a:solidFill>
              </a:rPr>
              <a:t> تشوفني وتميزني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مش لأي حاجة في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لكن </a:t>
            </a:r>
            <a:r>
              <a:rPr lang="ar-EG" sz="6600" b="1" dirty="0" err="1">
                <a:solidFill>
                  <a:srgbClr val="00582A"/>
                </a:solidFill>
              </a:rPr>
              <a:t>علشان</a:t>
            </a:r>
            <a:r>
              <a:rPr lang="ar-EG" sz="6600" b="1" dirty="0">
                <a:solidFill>
                  <a:srgbClr val="00582A"/>
                </a:solidFill>
              </a:rPr>
              <a:t> حبك عظيم</a:t>
            </a:r>
          </a:p>
          <a:p>
            <a:pPr algn="ctr">
              <a:lnSpc>
                <a:spcPct val="150000"/>
              </a:lnSpc>
            </a:pPr>
            <a:r>
              <a:rPr lang="ar-EG" sz="6600" b="1" dirty="0" err="1">
                <a:solidFill>
                  <a:srgbClr val="00582A"/>
                </a:solidFill>
              </a:rPr>
              <a:t>بتحبني</a:t>
            </a: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50408"/>
            <a:ext cx="9982199" cy="98603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000" b="1" dirty="0"/>
              <a:t>2- </a:t>
            </a:r>
            <a:endParaRPr lang="ar-EG" sz="6000" b="1" dirty="0"/>
          </a:p>
          <a:p>
            <a:pPr algn="ctr">
              <a:lnSpc>
                <a:spcPct val="150000"/>
              </a:lnSpc>
            </a:pPr>
            <a:r>
              <a:rPr lang="ar-EG" sz="5400" b="1" dirty="0"/>
              <a:t>لما ببص لنفسي واشوف كل اللي فيا</a:t>
            </a:r>
            <a:br>
              <a:rPr lang="ar-EG" sz="5400" b="1" dirty="0"/>
            </a:br>
            <a:r>
              <a:rPr lang="ar-EG" sz="5400" b="1" dirty="0"/>
              <a:t>بخجل </a:t>
            </a:r>
            <a:r>
              <a:rPr lang="ar-EG" sz="5400" b="1" dirty="0" err="1"/>
              <a:t>آجي</a:t>
            </a:r>
            <a:r>
              <a:rPr lang="ar-EG" sz="5400" b="1" dirty="0"/>
              <a:t> عندك بخاف تقسى علي</a:t>
            </a:r>
            <a:br>
              <a:rPr lang="ar-EG" sz="5400" b="1" dirty="0"/>
            </a:br>
            <a:r>
              <a:rPr lang="ar-EG" sz="5400" b="1" dirty="0"/>
              <a:t>حاولت كتير أتغير قبل ما </a:t>
            </a:r>
            <a:r>
              <a:rPr lang="ar-EG" sz="5400" b="1" dirty="0" err="1"/>
              <a:t>آجي</a:t>
            </a:r>
            <a:r>
              <a:rPr lang="ar-EG" sz="5400" b="1" dirty="0"/>
              <a:t> ليك</a:t>
            </a:r>
            <a:br>
              <a:rPr lang="ar-EG" sz="5400" b="1" dirty="0"/>
            </a:br>
            <a:r>
              <a:rPr lang="ar-EG" sz="5400" b="1" dirty="0"/>
              <a:t>نسيت إن عندك وحدك التغيير</a:t>
            </a:r>
            <a:br>
              <a:rPr lang="ar-EG" sz="5400" b="1" dirty="0"/>
            </a:br>
            <a:r>
              <a:rPr lang="ar-EG" sz="5400" b="1" dirty="0"/>
              <a:t> </a:t>
            </a:r>
            <a:br>
              <a:rPr lang="ar-EG" sz="5400" b="1" dirty="0"/>
            </a:br>
            <a:br>
              <a:rPr lang="ar-EG" sz="6000" b="1" dirty="0"/>
            </a:br>
            <a:endParaRPr lang="en-US" sz="6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9264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دايما </a:t>
            </a:r>
            <a:r>
              <a:rPr lang="ar-EG" sz="5400" b="1" dirty="0" err="1"/>
              <a:t>بنسى</a:t>
            </a:r>
            <a:r>
              <a:rPr lang="ar-EG" sz="5400" b="1" dirty="0"/>
              <a:t> إن غفرانك مالوش حدود</a:t>
            </a:r>
            <a:br>
              <a:rPr lang="ar-EG" sz="5400" b="1" dirty="0"/>
            </a:br>
            <a:r>
              <a:rPr lang="ar-EG" sz="5400" b="1" dirty="0" err="1"/>
              <a:t>وعلشان</a:t>
            </a:r>
            <a:r>
              <a:rPr lang="ar-EG" sz="5400" b="1" dirty="0"/>
              <a:t> حبك ليا بس أنا ليا وجود</a:t>
            </a:r>
            <a:br>
              <a:rPr lang="ar-EG" sz="5400" b="1" dirty="0"/>
            </a:br>
            <a:r>
              <a:rPr lang="ar-EG" sz="5400" b="1" dirty="0"/>
              <a:t>أنا </a:t>
            </a:r>
            <a:r>
              <a:rPr lang="ar-EG" sz="5400" b="1" dirty="0" err="1"/>
              <a:t>مستاهلش</a:t>
            </a:r>
            <a:r>
              <a:rPr lang="ar-EG" sz="5400" b="1" dirty="0"/>
              <a:t> أعيش حياتي عند رجليك</a:t>
            </a:r>
            <a:br>
              <a:rPr lang="ar-EG" sz="5400" b="1" dirty="0"/>
            </a:br>
            <a:r>
              <a:rPr lang="ar-EG" sz="5400" b="1" dirty="0"/>
              <a:t>وانت بتطلب مني أبقى بنت ليك</a:t>
            </a:r>
          </a:p>
          <a:p>
            <a:pPr algn="ctr">
              <a:lnSpc>
                <a:spcPct val="150000"/>
              </a:lnSpc>
            </a:pPr>
            <a:br>
              <a:rPr lang="ar-EG" sz="5400" b="1" dirty="0"/>
            </a:br>
            <a:r>
              <a:rPr lang="ar-EG" sz="5400" b="1" dirty="0"/>
              <a:t> </a:t>
            </a:r>
            <a:br>
              <a:rPr lang="ar-EG" sz="54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5643"/>
            <a:ext cx="9982199" cy="10354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 أنا أبقى إيه أنا أبقى مين</a:t>
            </a:r>
          </a:p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عشان إله الكون يعرفني</a:t>
            </a:r>
          </a:p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أنا واحد م الملايين </a:t>
            </a:r>
          </a:p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اللــــــي </a:t>
            </a:r>
            <a:r>
              <a:rPr lang="ar-EG" sz="6000" b="1" dirty="0" err="1">
                <a:solidFill>
                  <a:srgbClr val="00582A"/>
                </a:solidFill>
              </a:rPr>
              <a:t>عايشين</a:t>
            </a:r>
            <a:endParaRPr lang="ar-EG" sz="60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EG" sz="6000" b="1" dirty="0">
                <a:solidFill>
                  <a:srgbClr val="00582A"/>
                </a:solidFill>
              </a:rPr>
            </a:br>
            <a:br>
              <a:rPr lang="ar-EG" sz="6000" b="1" dirty="0">
                <a:solidFill>
                  <a:srgbClr val="00582A"/>
                </a:solidFill>
              </a:rPr>
            </a:br>
            <a:endParaRPr lang="ar-SA" sz="6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529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74148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 err="1">
                <a:solidFill>
                  <a:srgbClr val="00582A"/>
                </a:solidFill>
              </a:rPr>
              <a:t>إخترت</a:t>
            </a:r>
            <a:r>
              <a:rPr lang="ar-EG" sz="6600" b="1" dirty="0">
                <a:solidFill>
                  <a:srgbClr val="00582A"/>
                </a:solidFill>
              </a:rPr>
              <a:t> تشوفني وتميزني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مش لأي حاجة في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لكن </a:t>
            </a:r>
            <a:r>
              <a:rPr lang="ar-EG" sz="6600" b="1" dirty="0" err="1">
                <a:solidFill>
                  <a:srgbClr val="00582A"/>
                </a:solidFill>
              </a:rPr>
              <a:t>علشان</a:t>
            </a:r>
            <a:r>
              <a:rPr lang="ar-EG" sz="6600" b="1" dirty="0">
                <a:solidFill>
                  <a:srgbClr val="00582A"/>
                </a:solidFill>
              </a:rPr>
              <a:t> حبك عظيم</a:t>
            </a:r>
          </a:p>
          <a:p>
            <a:pPr algn="ctr">
              <a:lnSpc>
                <a:spcPct val="150000"/>
              </a:lnSpc>
            </a:pPr>
            <a:r>
              <a:rPr lang="ar-EG" sz="6600" b="1" dirty="0" err="1">
                <a:solidFill>
                  <a:srgbClr val="00582A"/>
                </a:solidFill>
              </a:rPr>
              <a:t>بتحبني</a:t>
            </a: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012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1826</TotalTime>
  <Words>190</Words>
  <Application>Microsoft Office PowerPoint</Application>
  <PresentationFormat>عرض على الشاشة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243</cp:revision>
  <dcterms:created xsi:type="dcterms:W3CDTF">2021-12-07T14:30:00Z</dcterms:created>
  <dcterms:modified xsi:type="dcterms:W3CDTF">2024-01-10T13:31:17Z</dcterms:modified>
</cp:coreProperties>
</file>