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1" r:id="rId5"/>
    <p:sldId id="404" r:id="rId6"/>
    <p:sldId id="405" r:id="rId7"/>
    <p:sldId id="4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1"/>
            <p14:sldId id="404"/>
            <p14:sldId id="405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68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أبويا </a:t>
            </a:r>
            <a:r>
              <a:rPr lang="ar-EG" sz="6600" b="1" dirty="0" err="1"/>
              <a:t>بيرعاني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أنا أبويا </a:t>
            </a:r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بيرعاني</a:t>
            </a:r>
            <a:endParaRPr lang="ar-EG" sz="8000" b="1" dirty="0">
              <a:solidFill>
                <a:srgbClr val="001E0E"/>
              </a:solidFill>
              <a:latin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بحبه شفاني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شبعني ورواني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حررني من العبودية</a:t>
            </a:r>
            <a:endParaRPr lang="ar-SA" sz="80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أعطاني من روحه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يسوع شفا بجروحه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بتسبيحه كساني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  <a:latin typeface="Times New Roman" pitchFamily="18" charset="0"/>
              </a:rPr>
              <a:t>وبدمه لي حياة أبديه</a:t>
            </a:r>
            <a:endParaRPr lang="ar-SA" sz="72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يا روح التبني</a:t>
            </a:r>
          </a:p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ح أصرخ </a:t>
            </a:r>
            <a:r>
              <a:rPr lang="ar-EG" sz="7200" b="1">
                <a:solidFill>
                  <a:srgbClr val="00582A"/>
                </a:solidFill>
                <a:latin typeface="Times New Roman" pitchFamily="18" charset="0"/>
              </a:rPr>
              <a:t>بيك وح اغني</a:t>
            </a:r>
            <a:endParaRPr lang="ar-EG" sz="7200" b="1" dirty="0">
              <a:solidFill>
                <a:srgbClr val="00582A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يا أبا </a:t>
            </a:r>
            <a:r>
              <a:rPr lang="ar-EG" sz="7200" b="1" dirty="0" err="1">
                <a:solidFill>
                  <a:srgbClr val="00582A"/>
                </a:solidFill>
                <a:latin typeface="Times New Roman" pitchFamily="18" charset="0"/>
              </a:rPr>
              <a:t>الآب</a:t>
            </a:r>
            <a:endParaRPr lang="ar-SA" sz="7200" b="1" dirty="0">
              <a:solidFill>
                <a:srgbClr val="00582A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في حضنك مش محتاج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دمك مرشوش </a:t>
            </a:r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ع</a:t>
            </a:r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 الباب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ده</a:t>
            </a:r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 أبويا رب </a:t>
            </a:r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الآرباب</a:t>
            </a:r>
            <a:endParaRPr lang="ar-EG" sz="8000" b="1" dirty="0">
              <a:solidFill>
                <a:srgbClr val="001E0E"/>
              </a:solidFill>
              <a:latin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وفي حبه عيوبي مخفيه</a:t>
            </a:r>
            <a:endParaRPr lang="ar-SA" sz="80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أنت شبعي </a:t>
            </a:r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ف</a:t>
            </a:r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 جوعي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بتسبحك</a:t>
            </a:r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 روحي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  <a:latin typeface="Times New Roman" pitchFamily="18" charset="0"/>
              </a:rPr>
              <a:t>ومعاك</a:t>
            </a:r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 مش راح أخاف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  <a:latin typeface="Times New Roman" pitchFamily="18" charset="0"/>
              </a:rPr>
              <a:t>الخير والرحمة لي</a:t>
            </a:r>
            <a:endParaRPr lang="ar-SA" sz="8000" b="1" dirty="0">
              <a:solidFill>
                <a:srgbClr val="001E0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يا روح التبني</a:t>
            </a:r>
          </a:p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ح أصرخ بيك وح اغني</a:t>
            </a:r>
          </a:p>
          <a:p>
            <a:pPr algn="ctr">
              <a:spcBef>
                <a:spcPct val="50000"/>
              </a:spcBef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يا أبا </a:t>
            </a:r>
            <a:r>
              <a:rPr lang="ar-EG" sz="7200" b="1" dirty="0" err="1">
                <a:solidFill>
                  <a:srgbClr val="00582A"/>
                </a:solidFill>
                <a:latin typeface="Times New Roman" pitchFamily="18" charset="0"/>
              </a:rPr>
              <a:t>الآب</a:t>
            </a:r>
            <a:endParaRPr lang="ar-SA" sz="7200" b="1" dirty="0">
              <a:solidFill>
                <a:srgbClr val="00582A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3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77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2024-01-10T14:03:51Z</dcterms:modified>
</cp:coreProperties>
</file>