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03" r:id="rId3"/>
    <p:sldId id="400" r:id="rId4"/>
    <p:sldId id="401" r:id="rId5"/>
    <p:sldId id="404" r:id="rId6"/>
    <p:sldId id="405" r:id="rId7"/>
    <p:sldId id="412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3"/>
            <p14:sldId id="400"/>
            <p14:sldId id="401"/>
            <p14:sldId id="404"/>
            <p14:sldId id="405"/>
            <p14:sldId id="41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4" d="100"/>
          <a:sy n="54" d="100"/>
        </p:scale>
        <p:origin x="68" y="19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أنا أبويا </a:t>
            </a:r>
            <a:r>
              <a:rPr lang="ar-EG" sz="6600" b="1" dirty="0" err="1"/>
              <a:t>بيرعاني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6982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>
                <a:solidFill>
                  <a:srgbClr val="001E0E"/>
                </a:solidFill>
                <a:latin typeface="Times New Roman" pitchFamily="18" charset="0"/>
              </a:rPr>
              <a:t>أنا أبويا </a:t>
            </a:r>
            <a:r>
              <a:rPr lang="ar-EG" sz="8000" b="1" dirty="0" err="1">
                <a:solidFill>
                  <a:srgbClr val="001E0E"/>
                </a:solidFill>
                <a:latin typeface="Times New Roman" pitchFamily="18" charset="0"/>
              </a:rPr>
              <a:t>بيرعاني</a:t>
            </a:r>
            <a:endParaRPr lang="ar-EG" sz="8000" b="1" dirty="0">
              <a:solidFill>
                <a:srgbClr val="001E0E"/>
              </a:solidFill>
              <a:latin typeface="Times New Roman" pitchFamily="18" charset="0"/>
            </a:endParaRPr>
          </a:p>
          <a:p>
            <a:pPr algn="ctr"/>
            <a:r>
              <a:rPr lang="ar-EG" sz="8000" b="1" dirty="0">
                <a:solidFill>
                  <a:srgbClr val="001E0E"/>
                </a:solidFill>
                <a:latin typeface="Times New Roman" pitchFamily="18" charset="0"/>
              </a:rPr>
              <a:t>بحبه شفاني</a:t>
            </a:r>
          </a:p>
          <a:p>
            <a:pPr algn="ctr"/>
            <a:r>
              <a:rPr lang="ar-EG" sz="8000" b="1" dirty="0">
                <a:solidFill>
                  <a:srgbClr val="001E0E"/>
                </a:solidFill>
                <a:latin typeface="Times New Roman" pitchFamily="18" charset="0"/>
              </a:rPr>
              <a:t>شبعني ورواني</a:t>
            </a:r>
          </a:p>
          <a:p>
            <a:pPr algn="ctr"/>
            <a:r>
              <a:rPr lang="ar-EG" sz="8000" b="1" dirty="0">
                <a:solidFill>
                  <a:srgbClr val="001E0E"/>
                </a:solidFill>
                <a:latin typeface="Times New Roman" pitchFamily="18" charset="0"/>
              </a:rPr>
              <a:t>حررني من العبودية</a:t>
            </a:r>
            <a:endParaRPr lang="ar-SA" sz="8000" b="1" dirty="0">
              <a:solidFill>
                <a:srgbClr val="001E0E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858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1E0E"/>
                </a:solidFill>
                <a:latin typeface="Times New Roman" pitchFamily="18" charset="0"/>
              </a:rPr>
              <a:t>أعطاني من روحه</a:t>
            </a:r>
          </a:p>
          <a:p>
            <a:pPr algn="ctr"/>
            <a:r>
              <a:rPr lang="ar-EG" sz="7200" b="1" dirty="0">
                <a:solidFill>
                  <a:srgbClr val="001E0E"/>
                </a:solidFill>
                <a:latin typeface="Times New Roman" pitchFamily="18" charset="0"/>
              </a:rPr>
              <a:t>يسوع شفا بجروحه</a:t>
            </a:r>
          </a:p>
          <a:p>
            <a:pPr algn="ctr"/>
            <a:r>
              <a:rPr lang="ar-EG" sz="7200" b="1" dirty="0">
                <a:solidFill>
                  <a:srgbClr val="001E0E"/>
                </a:solidFill>
                <a:latin typeface="Times New Roman" pitchFamily="18" charset="0"/>
              </a:rPr>
              <a:t>بتسبيحه كساني</a:t>
            </a:r>
          </a:p>
          <a:p>
            <a:pPr algn="ctr"/>
            <a:r>
              <a:rPr lang="ar-EG" sz="7200" b="1" dirty="0">
                <a:solidFill>
                  <a:srgbClr val="001E0E"/>
                </a:solidFill>
                <a:latin typeface="Times New Roman" pitchFamily="18" charset="0"/>
              </a:rPr>
              <a:t>وبدمه لي حياة أبديه</a:t>
            </a:r>
            <a:endParaRPr lang="ar-SA" sz="7200" b="1" dirty="0">
              <a:solidFill>
                <a:srgbClr val="001E0E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858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EG" sz="7200" b="1" dirty="0">
                <a:solidFill>
                  <a:srgbClr val="00582A"/>
                </a:solidFill>
                <a:latin typeface="Times New Roman" pitchFamily="18" charset="0"/>
              </a:rPr>
              <a:t>يا روح التبني</a:t>
            </a:r>
          </a:p>
          <a:p>
            <a:pPr algn="ctr">
              <a:spcBef>
                <a:spcPct val="50000"/>
              </a:spcBef>
            </a:pPr>
            <a:r>
              <a:rPr lang="ar-EG" sz="7200" b="1" dirty="0">
                <a:solidFill>
                  <a:srgbClr val="00582A"/>
                </a:solidFill>
                <a:latin typeface="Times New Roman" pitchFamily="18" charset="0"/>
              </a:rPr>
              <a:t>ح أصرخ </a:t>
            </a:r>
            <a:r>
              <a:rPr lang="ar-EG" sz="7200" b="1">
                <a:solidFill>
                  <a:srgbClr val="00582A"/>
                </a:solidFill>
                <a:latin typeface="Times New Roman" pitchFamily="18" charset="0"/>
              </a:rPr>
              <a:t>بيك وح اغني</a:t>
            </a:r>
            <a:endParaRPr lang="ar-EG" sz="7200" b="1" dirty="0">
              <a:solidFill>
                <a:srgbClr val="00582A"/>
              </a:solidFill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ar-EG" sz="7200" b="1" dirty="0">
                <a:solidFill>
                  <a:srgbClr val="00582A"/>
                </a:solidFill>
                <a:latin typeface="Times New Roman" pitchFamily="18" charset="0"/>
              </a:rPr>
              <a:t>يا أبا </a:t>
            </a:r>
            <a:r>
              <a:rPr lang="ar-EG" sz="7200" b="1" dirty="0" err="1">
                <a:solidFill>
                  <a:srgbClr val="00582A"/>
                </a:solidFill>
                <a:latin typeface="Times New Roman" pitchFamily="18" charset="0"/>
              </a:rPr>
              <a:t>الآب</a:t>
            </a:r>
            <a:endParaRPr lang="ar-SA" sz="7200" b="1" dirty="0">
              <a:solidFill>
                <a:srgbClr val="00582A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744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>
                <a:solidFill>
                  <a:srgbClr val="001E0E"/>
                </a:solidFill>
                <a:latin typeface="Times New Roman" pitchFamily="18" charset="0"/>
              </a:rPr>
              <a:t>في حضنك مش محتاج</a:t>
            </a:r>
          </a:p>
          <a:p>
            <a:pPr algn="ctr"/>
            <a:r>
              <a:rPr lang="ar-EG" sz="8000" b="1" dirty="0">
                <a:solidFill>
                  <a:srgbClr val="001E0E"/>
                </a:solidFill>
                <a:latin typeface="Times New Roman" pitchFamily="18" charset="0"/>
              </a:rPr>
              <a:t>دمك مرشوش </a:t>
            </a:r>
            <a:r>
              <a:rPr lang="ar-EG" sz="8000" b="1" dirty="0" err="1">
                <a:solidFill>
                  <a:srgbClr val="001E0E"/>
                </a:solidFill>
                <a:latin typeface="Times New Roman" pitchFamily="18" charset="0"/>
              </a:rPr>
              <a:t>ع</a:t>
            </a:r>
            <a:r>
              <a:rPr lang="ar-EG" sz="8000" b="1" dirty="0">
                <a:solidFill>
                  <a:srgbClr val="001E0E"/>
                </a:solidFill>
                <a:latin typeface="Times New Roman" pitchFamily="18" charset="0"/>
              </a:rPr>
              <a:t> الباب</a:t>
            </a:r>
          </a:p>
          <a:p>
            <a:pPr algn="ctr"/>
            <a:r>
              <a:rPr lang="ar-EG" sz="8000" b="1" dirty="0" err="1">
                <a:solidFill>
                  <a:srgbClr val="001E0E"/>
                </a:solidFill>
                <a:latin typeface="Times New Roman" pitchFamily="18" charset="0"/>
              </a:rPr>
              <a:t>ده</a:t>
            </a:r>
            <a:r>
              <a:rPr lang="ar-EG" sz="8000" b="1" dirty="0">
                <a:solidFill>
                  <a:srgbClr val="001E0E"/>
                </a:solidFill>
                <a:latin typeface="Times New Roman" pitchFamily="18" charset="0"/>
              </a:rPr>
              <a:t> أبويا رب </a:t>
            </a:r>
            <a:r>
              <a:rPr lang="ar-EG" sz="8000" b="1" dirty="0" err="1">
                <a:solidFill>
                  <a:srgbClr val="001E0E"/>
                </a:solidFill>
                <a:latin typeface="Times New Roman" pitchFamily="18" charset="0"/>
              </a:rPr>
              <a:t>الآرباب</a:t>
            </a:r>
            <a:endParaRPr lang="ar-EG" sz="8000" b="1" dirty="0">
              <a:solidFill>
                <a:srgbClr val="001E0E"/>
              </a:solidFill>
              <a:latin typeface="Times New Roman" pitchFamily="18" charset="0"/>
            </a:endParaRPr>
          </a:p>
          <a:p>
            <a:pPr algn="ctr"/>
            <a:r>
              <a:rPr lang="ar-EG" sz="8000" b="1" dirty="0">
                <a:solidFill>
                  <a:srgbClr val="001E0E"/>
                </a:solidFill>
                <a:latin typeface="Times New Roman" pitchFamily="18" charset="0"/>
              </a:rPr>
              <a:t>وفي حبه عيوبي مخفيه</a:t>
            </a:r>
            <a:endParaRPr lang="ar-SA" sz="8000" b="1" dirty="0">
              <a:solidFill>
                <a:srgbClr val="001E0E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7744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>
                <a:solidFill>
                  <a:srgbClr val="001E0E"/>
                </a:solidFill>
                <a:latin typeface="Times New Roman" pitchFamily="18" charset="0"/>
              </a:rPr>
              <a:t>أنت شبعي </a:t>
            </a:r>
            <a:r>
              <a:rPr lang="ar-EG" sz="8000" b="1" dirty="0" err="1">
                <a:solidFill>
                  <a:srgbClr val="001E0E"/>
                </a:solidFill>
                <a:latin typeface="Times New Roman" pitchFamily="18" charset="0"/>
              </a:rPr>
              <a:t>ف</a:t>
            </a:r>
            <a:r>
              <a:rPr lang="ar-EG" sz="8000" b="1" dirty="0">
                <a:solidFill>
                  <a:srgbClr val="001E0E"/>
                </a:solidFill>
                <a:latin typeface="Times New Roman" pitchFamily="18" charset="0"/>
              </a:rPr>
              <a:t> جوعي</a:t>
            </a:r>
          </a:p>
          <a:p>
            <a:pPr algn="ctr"/>
            <a:r>
              <a:rPr lang="ar-EG" sz="8000" b="1" dirty="0" err="1">
                <a:solidFill>
                  <a:srgbClr val="001E0E"/>
                </a:solidFill>
                <a:latin typeface="Times New Roman" pitchFamily="18" charset="0"/>
              </a:rPr>
              <a:t>بتسبحك</a:t>
            </a:r>
            <a:r>
              <a:rPr lang="ar-EG" sz="8000" b="1" dirty="0">
                <a:solidFill>
                  <a:srgbClr val="001E0E"/>
                </a:solidFill>
                <a:latin typeface="Times New Roman" pitchFamily="18" charset="0"/>
              </a:rPr>
              <a:t> روحي</a:t>
            </a:r>
          </a:p>
          <a:p>
            <a:pPr algn="ctr"/>
            <a:r>
              <a:rPr lang="ar-EG" sz="8000" b="1" dirty="0" err="1">
                <a:solidFill>
                  <a:srgbClr val="001E0E"/>
                </a:solidFill>
                <a:latin typeface="Times New Roman" pitchFamily="18" charset="0"/>
              </a:rPr>
              <a:t>ومعاك</a:t>
            </a:r>
            <a:r>
              <a:rPr lang="ar-EG" sz="8000" b="1" dirty="0">
                <a:solidFill>
                  <a:srgbClr val="001E0E"/>
                </a:solidFill>
                <a:latin typeface="Times New Roman" pitchFamily="18" charset="0"/>
              </a:rPr>
              <a:t> مش راح أخاف</a:t>
            </a:r>
          </a:p>
          <a:p>
            <a:pPr algn="ctr"/>
            <a:r>
              <a:rPr lang="ar-EG" sz="8000" b="1" dirty="0">
                <a:solidFill>
                  <a:srgbClr val="001E0E"/>
                </a:solidFill>
                <a:latin typeface="Times New Roman" pitchFamily="18" charset="0"/>
              </a:rPr>
              <a:t>الخير والرحمة لي</a:t>
            </a:r>
            <a:endParaRPr lang="ar-SA" sz="8000" b="1" dirty="0">
              <a:solidFill>
                <a:srgbClr val="001E0E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858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EG" sz="7200" b="1" dirty="0">
                <a:solidFill>
                  <a:srgbClr val="00582A"/>
                </a:solidFill>
                <a:latin typeface="Times New Roman" pitchFamily="18" charset="0"/>
              </a:rPr>
              <a:t>يا روح التبني</a:t>
            </a:r>
          </a:p>
          <a:p>
            <a:pPr algn="ctr">
              <a:spcBef>
                <a:spcPct val="50000"/>
              </a:spcBef>
            </a:pPr>
            <a:r>
              <a:rPr lang="ar-EG" sz="7200" b="1" dirty="0">
                <a:solidFill>
                  <a:srgbClr val="00582A"/>
                </a:solidFill>
                <a:latin typeface="Times New Roman" pitchFamily="18" charset="0"/>
              </a:rPr>
              <a:t>ح أصرخ بيك وح اغني</a:t>
            </a:r>
          </a:p>
          <a:p>
            <a:pPr algn="ctr">
              <a:spcBef>
                <a:spcPct val="50000"/>
              </a:spcBef>
            </a:pPr>
            <a:r>
              <a:rPr lang="ar-EG" sz="7200" b="1" dirty="0">
                <a:solidFill>
                  <a:srgbClr val="00582A"/>
                </a:solidFill>
                <a:latin typeface="Times New Roman" pitchFamily="18" charset="0"/>
              </a:rPr>
              <a:t>يا أبا </a:t>
            </a:r>
            <a:r>
              <a:rPr lang="ar-EG" sz="7200" b="1" dirty="0" err="1">
                <a:solidFill>
                  <a:srgbClr val="00582A"/>
                </a:solidFill>
                <a:latin typeface="Times New Roman" pitchFamily="18" charset="0"/>
              </a:rPr>
              <a:t>الآب</a:t>
            </a:r>
            <a:endParaRPr lang="ar-SA" sz="7200" b="1" dirty="0">
              <a:solidFill>
                <a:srgbClr val="00582A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00374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1818</TotalTime>
  <Words>77</Words>
  <Application>Microsoft Office PowerPoint</Application>
  <PresentationFormat>عرض على الشاشة (4:3)</PresentationFormat>
  <Paragraphs>24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244</cp:revision>
  <dcterms:created xsi:type="dcterms:W3CDTF">2021-12-07T14:30:00Z</dcterms:created>
  <dcterms:modified xsi:type="dcterms:W3CDTF">2024-01-10T14:03:51Z</dcterms:modified>
</cp:coreProperties>
</file>