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0" r:id="rId3"/>
    <p:sldId id="403" r:id="rId4"/>
    <p:sldId id="404" r:id="rId5"/>
    <p:sldId id="405" r:id="rId6"/>
    <p:sldId id="406" r:id="rId7"/>
    <p:sldId id="407" r:id="rId8"/>
    <p:sldId id="408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0"/>
            <p14:sldId id="403"/>
            <p14:sldId id="404"/>
            <p14:sldId id="405"/>
            <p14:sldId id="406"/>
            <p14:sldId id="407"/>
            <p14:sldId id="4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4" d="100"/>
          <a:sy n="54" d="100"/>
        </p:scale>
        <p:origin x="44" y="1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أنـا إسمـي الأبـن المحبـوب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65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(أنا إسمي </a:t>
            </a:r>
            <a:r>
              <a:rPr lang="ar-EG" sz="6600" b="1" dirty="0" err="1">
                <a:solidFill>
                  <a:srgbClr val="00582A"/>
                </a:solidFill>
              </a:rPr>
              <a:t>الإبن</a:t>
            </a:r>
            <a:r>
              <a:rPr lang="ar-EG" sz="6600" b="1" dirty="0">
                <a:solidFill>
                  <a:srgbClr val="00582A"/>
                </a:solidFill>
              </a:rPr>
              <a:t> المحبوب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على قلب فادي المصلوب)2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(قام وكمان قومني </a:t>
            </a:r>
            <a:r>
              <a:rPr lang="ar-EG" sz="6600" b="1" dirty="0" err="1">
                <a:solidFill>
                  <a:srgbClr val="00582A"/>
                </a:solidFill>
              </a:rPr>
              <a:t>معاه</a:t>
            </a:r>
            <a:r>
              <a:rPr lang="ar-EG" sz="6600" b="1" dirty="0">
                <a:solidFill>
                  <a:srgbClr val="00582A"/>
                </a:solidFill>
              </a:rPr>
              <a:t>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إسمي بقى ف سفره مكتوب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أنا إسمي </a:t>
            </a:r>
            <a:r>
              <a:rPr lang="ar-EG" sz="6600" b="1" dirty="0" err="1">
                <a:solidFill>
                  <a:srgbClr val="00582A"/>
                </a:solidFill>
              </a:rPr>
              <a:t>الإبن</a:t>
            </a:r>
            <a:r>
              <a:rPr lang="ar-EG" sz="6600" b="1" dirty="0">
                <a:solidFill>
                  <a:srgbClr val="00582A"/>
                </a:solidFill>
              </a:rPr>
              <a:t> المحبوب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41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1- </a:t>
            </a:r>
          </a:p>
          <a:p>
            <a:pPr algn="ctr"/>
            <a:r>
              <a:rPr lang="ar-EG" sz="6600" b="1" dirty="0"/>
              <a:t>(قام وضمن لي الأبدية </a:t>
            </a:r>
          </a:p>
          <a:p>
            <a:pPr algn="ctr"/>
            <a:r>
              <a:rPr lang="ar-EG" sz="6600" b="1" dirty="0"/>
              <a:t>مش بس </a:t>
            </a:r>
            <a:r>
              <a:rPr lang="ar-EG" sz="6600" b="1" dirty="0" err="1"/>
              <a:t>إداني</a:t>
            </a:r>
            <a:r>
              <a:rPr lang="ar-EG" sz="6600" b="1" dirty="0"/>
              <a:t> حرية)2</a:t>
            </a:r>
            <a:br>
              <a:rPr lang="ar-EG" sz="6600" b="1" dirty="0"/>
            </a:br>
            <a:r>
              <a:rPr lang="ar-EG" sz="6600" b="1" dirty="0"/>
              <a:t>(وبقيت هيكل ساكن فيه)2 </a:t>
            </a:r>
          </a:p>
          <a:p>
            <a:pPr algn="ctr"/>
            <a:r>
              <a:rPr lang="ar-EG" sz="6600" b="1" dirty="0"/>
              <a:t>روح الله ويقود </a:t>
            </a:r>
            <a:r>
              <a:rPr lang="ar-EG" sz="6600" b="1" dirty="0" err="1"/>
              <a:t>خطاويه</a:t>
            </a:r>
            <a:r>
              <a:rPr lang="ar-EG" sz="6600" b="1" dirty="0"/>
              <a:t> </a:t>
            </a:r>
          </a:p>
          <a:p>
            <a:pPr algn="ctr"/>
            <a:r>
              <a:rPr lang="ar-EG" sz="6600" b="1" dirty="0"/>
              <a:t>أنا </a:t>
            </a:r>
            <a:r>
              <a:rPr lang="ar-EG" sz="6600" b="1" dirty="0" err="1"/>
              <a:t>إسمي</a:t>
            </a:r>
            <a:r>
              <a:rPr lang="ar-EG" sz="6600" b="1" dirty="0"/>
              <a:t> </a:t>
            </a:r>
            <a:r>
              <a:rPr lang="ar-EG" sz="6600" b="1" dirty="0" err="1"/>
              <a:t>الإبن</a:t>
            </a:r>
            <a:r>
              <a:rPr lang="ar-EG" sz="6600" b="1" dirty="0"/>
              <a:t> المحبوب</a:t>
            </a:r>
            <a:br>
              <a:rPr lang="ar-EG" sz="6600" b="1" dirty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3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(أنا </a:t>
            </a:r>
            <a:r>
              <a:rPr lang="ar-EG" sz="6600" b="1" dirty="0" err="1">
                <a:solidFill>
                  <a:srgbClr val="00582A"/>
                </a:solidFill>
              </a:rPr>
              <a:t>إسمي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الإبن</a:t>
            </a:r>
            <a:r>
              <a:rPr lang="ar-EG" sz="6600" b="1" dirty="0">
                <a:solidFill>
                  <a:srgbClr val="00582A"/>
                </a:solidFill>
              </a:rPr>
              <a:t> المحبوب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على قلب فادي المصلوب)2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(قام وكمان قومني </a:t>
            </a:r>
            <a:r>
              <a:rPr lang="ar-EG" sz="6600" b="1" dirty="0" err="1">
                <a:solidFill>
                  <a:srgbClr val="00582A"/>
                </a:solidFill>
              </a:rPr>
              <a:t>معاه</a:t>
            </a:r>
            <a:r>
              <a:rPr lang="ar-EG" sz="6600" b="1" dirty="0">
                <a:solidFill>
                  <a:srgbClr val="00582A"/>
                </a:solidFill>
              </a:rPr>
              <a:t>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إسمي</a:t>
            </a:r>
            <a:r>
              <a:rPr lang="ar-EG" sz="6600" b="1" dirty="0">
                <a:solidFill>
                  <a:srgbClr val="00582A"/>
                </a:solidFill>
              </a:rPr>
              <a:t> بقى </a:t>
            </a:r>
            <a:r>
              <a:rPr lang="ar-EG" sz="6600" b="1" dirty="0" err="1">
                <a:solidFill>
                  <a:srgbClr val="00582A"/>
                </a:solidFill>
              </a:rPr>
              <a:t>ف</a:t>
            </a:r>
            <a:r>
              <a:rPr lang="ar-EG" sz="6600" b="1" dirty="0">
                <a:solidFill>
                  <a:srgbClr val="00582A"/>
                </a:solidFill>
              </a:rPr>
              <a:t> سفره مكتوب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أنا </a:t>
            </a:r>
            <a:r>
              <a:rPr lang="ar-EG" sz="6600" b="1" dirty="0" err="1">
                <a:solidFill>
                  <a:srgbClr val="00582A"/>
                </a:solidFill>
              </a:rPr>
              <a:t>إسمي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الإبن</a:t>
            </a:r>
            <a:r>
              <a:rPr lang="ar-EG" sz="6600" b="1" dirty="0">
                <a:solidFill>
                  <a:srgbClr val="00582A"/>
                </a:solidFill>
              </a:rPr>
              <a:t> المحبوب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524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2- </a:t>
            </a:r>
          </a:p>
          <a:p>
            <a:pPr algn="ctr"/>
            <a:r>
              <a:rPr lang="ar-EG" sz="6600" b="1" dirty="0"/>
              <a:t> (وبقيت </a:t>
            </a:r>
            <a:r>
              <a:rPr lang="ar-EG" sz="6600" b="1" dirty="0" err="1"/>
              <a:t>إبن</a:t>
            </a:r>
            <a:r>
              <a:rPr lang="ar-EG" sz="6600" b="1" dirty="0"/>
              <a:t> وارث </a:t>
            </a:r>
            <a:r>
              <a:rPr lang="ar-EG" sz="6600" b="1" dirty="0" err="1"/>
              <a:t>وياه</a:t>
            </a:r>
            <a:r>
              <a:rPr lang="ar-EG" sz="6600" b="1" dirty="0"/>
              <a:t> </a:t>
            </a:r>
          </a:p>
          <a:p>
            <a:pPr algn="ctr"/>
            <a:r>
              <a:rPr lang="ar-EG" sz="6600" b="1" dirty="0"/>
              <a:t>كل الخير وكفاية رضاه)2</a:t>
            </a:r>
            <a:br>
              <a:rPr lang="ar-EG" sz="6600" b="1" dirty="0"/>
            </a:br>
            <a:r>
              <a:rPr lang="ar-EG" sz="6600" b="1" dirty="0"/>
              <a:t>(نصرة وعزة </a:t>
            </a:r>
            <a:r>
              <a:rPr lang="ar-EG" sz="6600" b="1" dirty="0" err="1"/>
              <a:t>اداني</a:t>
            </a:r>
            <a:r>
              <a:rPr lang="ar-EG" sz="6600" b="1" dirty="0"/>
              <a:t> سلطان)2 </a:t>
            </a:r>
          </a:p>
          <a:p>
            <a:pPr algn="ctr"/>
            <a:r>
              <a:rPr lang="ar-EG" sz="6600" b="1" dirty="0" err="1"/>
              <a:t>دي</a:t>
            </a:r>
            <a:r>
              <a:rPr lang="ar-EG" sz="6600" b="1" dirty="0"/>
              <a:t> وعوده بالنسبة لي ضمان </a:t>
            </a:r>
          </a:p>
          <a:p>
            <a:pPr algn="ctr"/>
            <a:r>
              <a:rPr lang="ar-EG" sz="6600" b="1" dirty="0"/>
              <a:t>أنا </a:t>
            </a:r>
            <a:r>
              <a:rPr lang="ar-EG" sz="6600" b="1" dirty="0" err="1"/>
              <a:t>إسمي</a:t>
            </a:r>
            <a:r>
              <a:rPr lang="ar-EG" sz="6600" b="1" dirty="0"/>
              <a:t> </a:t>
            </a:r>
            <a:r>
              <a:rPr lang="ar-EG" sz="6600" b="1" dirty="0" err="1"/>
              <a:t>الإبن</a:t>
            </a:r>
            <a:r>
              <a:rPr lang="ar-EG" sz="6600" b="1" dirty="0"/>
              <a:t> المحبوب </a:t>
            </a:r>
            <a:br>
              <a:rPr lang="ar-EG" sz="6600" b="1" dirty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3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(أنا </a:t>
            </a:r>
            <a:r>
              <a:rPr lang="ar-EG" sz="6600" b="1" dirty="0" err="1">
                <a:solidFill>
                  <a:srgbClr val="00582A"/>
                </a:solidFill>
              </a:rPr>
              <a:t>إسمي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الإبن</a:t>
            </a:r>
            <a:r>
              <a:rPr lang="ar-EG" sz="6600" b="1" dirty="0">
                <a:solidFill>
                  <a:srgbClr val="00582A"/>
                </a:solidFill>
              </a:rPr>
              <a:t> المحبوب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على قلب فادي المصلوب)2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(قام وكمان قومني </a:t>
            </a:r>
            <a:r>
              <a:rPr lang="ar-EG" sz="6600" b="1" dirty="0" err="1">
                <a:solidFill>
                  <a:srgbClr val="00582A"/>
                </a:solidFill>
              </a:rPr>
              <a:t>معاه</a:t>
            </a:r>
            <a:r>
              <a:rPr lang="ar-EG" sz="6600" b="1" dirty="0">
                <a:solidFill>
                  <a:srgbClr val="00582A"/>
                </a:solidFill>
              </a:rPr>
              <a:t>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إسمي</a:t>
            </a:r>
            <a:r>
              <a:rPr lang="ar-EG" sz="6600" b="1" dirty="0">
                <a:solidFill>
                  <a:srgbClr val="00582A"/>
                </a:solidFill>
              </a:rPr>
              <a:t> بقى </a:t>
            </a:r>
            <a:r>
              <a:rPr lang="ar-EG" sz="6600" b="1" dirty="0" err="1">
                <a:solidFill>
                  <a:srgbClr val="00582A"/>
                </a:solidFill>
              </a:rPr>
              <a:t>ف</a:t>
            </a:r>
            <a:r>
              <a:rPr lang="ar-EG" sz="6600" b="1" dirty="0">
                <a:solidFill>
                  <a:srgbClr val="00582A"/>
                </a:solidFill>
              </a:rPr>
              <a:t> سفره مكتوب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أنا </a:t>
            </a:r>
            <a:r>
              <a:rPr lang="ar-EG" sz="6600" b="1" dirty="0" err="1">
                <a:solidFill>
                  <a:srgbClr val="00582A"/>
                </a:solidFill>
              </a:rPr>
              <a:t>إسمي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الإبن</a:t>
            </a:r>
            <a:r>
              <a:rPr lang="ar-EG" sz="6600" b="1" dirty="0">
                <a:solidFill>
                  <a:srgbClr val="00582A"/>
                </a:solidFill>
              </a:rPr>
              <a:t> المحبوب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410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3- </a:t>
            </a:r>
          </a:p>
          <a:p>
            <a:pPr algn="ctr"/>
            <a:r>
              <a:rPr lang="ar-EG" sz="6600" b="1" dirty="0"/>
              <a:t>(وف يوم </a:t>
            </a:r>
            <a:r>
              <a:rPr lang="ar-EG" sz="6600" b="1" dirty="0" err="1"/>
              <a:t>هايجي</a:t>
            </a:r>
            <a:r>
              <a:rPr lang="ar-EG" sz="6600" b="1" dirty="0"/>
              <a:t> على السحاب يخطفني أنا والأحباب)2</a:t>
            </a:r>
            <a:br>
              <a:rPr lang="ar-EG" sz="6600" b="1" dirty="0"/>
            </a:br>
            <a:r>
              <a:rPr lang="ar-EG" sz="6600" b="1" dirty="0"/>
              <a:t>(بوق </a:t>
            </a:r>
            <a:r>
              <a:rPr lang="ar-EG" sz="6600" b="1" dirty="0" err="1"/>
              <a:t>وملايكة</a:t>
            </a:r>
            <a:r>
              <a:rPr lang="ar-EG" sz="6600" b="1" dirty="0"/>
              <a:t> وعرس كبير)2 وأشوف </a:t>
            </a:r>
            <a:r>
              <a:rPr lang="ar-EG" sz="6600" b="1" dirty="0" err="1"/>
              <a:t>بعينيا</a:t>
            </a:r>
            <a:r>
              <a:rPr lang="ar-EG" sz="6600" b="1" dirty="0"/>
              <a:t> القدير </a:t>
            </a:r>
          </a:p>
          <a:p>
            <a:pPr algn="ctr"/>
            <a:r>
              <a:rPr lang="ar-EG" sz="6600" b="1" dirty="0"/>
              <a:t>أنا </a:t>
            </a:r>
            <a:r>
              <a:rPr lang="ar-EG" sz="6600" b="1" dirty="0" err="1"/>
              <a:t>إسمي</a:t>
            </a:r>
            <a:r>
              <a:rPr lang="ar-EG" sz="6600" b="1" dirty="0"/>
              <a:t> </a:t>
            </a:r>
            <a:r>
              <a:rPr lang="ar-EG" sz="6600" b="1" dirty="0" err="1"/>
              <a:t>الإبن</a:t>
            </a:r>
            <a:r>
              <a:rPr lang="ar-EG" sz="6600" b="1" dirty="0"/>
              <a:t> المحبوب </a:t>
            </a:r>
            <a:br>
              <a:rPr lang="ar-EG" sz="6600" b="1" dirty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3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(أنا </a:t>
            </a:r>
            <a:r>
              <a:rPr lang="ar-EG" sz="6600" b="1" dirty="0" err="1">
                <a:solidFill>
                  <a:srgbClr val="00582A"/>
                </a:solidFill>
              </a:rPr>
              <a:t>إسمي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الإبن</a:t>
            </a:r>
            <a:r>
              <a:rPr lang="ar-EG" sz="6600" b="1" dirty="0">
                <a:solidFill>
                  <a:srgbClr val="00582A"/>
                </a:solidFill>
              </a:rPr>
              <a:t> المحبوب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على قلب فادي المصلوب)2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(قام وكمان قومني </a:t>
            </a:r>
            <a:r>
              <a:rPr lang="ar-EG" sz="6600" b="1" dirty="0" err="1">
                <a:solidFill>
                  <a:srgbClr val="00582A"/>
                </a:solidFill>
              </a:rPr>
              <a:t>معاه</a:t>
            </a:r>
            <a:r>
              <a:rPr lang="ar-EG" sz="6600" b="1" dirty="0">
                <a:solidFill>
                  <a:srgbClr val="00582A"/>
                </a:solidFill>
              </a:rPr>
              <a:t>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إسمي</a:t>
            </a:r>
            <a:r>
              <a:rPr lang="ar-EG" sz="6600" b="1" dirty="0">
                <a:solidFill>
                  <a:srgbClr val="00582A"/>
                </a:solidFill>
              </a:rPr>
              <a:t> بقى </a:t>
            </a:r>
            <a:r>
              <a:rPr lang="ar-EG" sz="6600" b="1" dirty="0" err="1">
                <a:solidFill>
                  <a:srgbClr val="00582A"/>
                </a:solidFill>
              </a:rPr>
              <a:t>ف</a:t>
            </a:r>
            <a:r>
              <a:rPr lang="ar-EG" sz="6600" b="1" dirty="0">
                <a:solidFill>
                  <a:srgbClr val="00582A"/>
                </a:solidFill>
              </a:rPr>
              <a:t> سفره مكتوب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أنا </a:t>
            </a:r>
            <a:r>
              <a:rPr lang="ar-EG" sz="6600" b="1" dirty="0" err="1">
                <a:solidFill>
                  <a:srgbClr val="00582A"/>
                </a:solidFill>
              </a:rPr>
              <a:t>إسمي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الإبن</a:t>
            </a:r>
            <a:r>
              <a:rPr lang="ar-EG" sz="6600" b="1" dirty="0">
                <a:solidFill>
                  <a:srgbClr val="00582A"/>
                </a:solidFill>
              </a:rPr>
              <a:t> المحبوب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1818</TotalTime>
  <Words>221</Words>
  <Application>Microsoft Office PowerPoint</Application>
  <PresentationFormat>عرض على الشاشة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243</cp:revision>
  <dcterms:created xsi:type="dcterms:W3CDTF">2021-12-07T14:30:00Z</dcterms:created>
  <dcterms:modified xsi:type="dcterms:W3CDTF">2024-01-11T10:15:23Z</dcterms:modified>
</cp:coreProperties>
</file>