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3" r:id="rId3"/>
    <p:sldId id="404" r:id="rId4"/>
    <p:sldId id="405" r:id="rId5"/>
    <p:sldId id="406" r:id="rId6"/>
    <p:sldId id="4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4" d="100"/>
          <a:sy n="64" d="100"/>
        </p:scale>
        <p:origin x="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أصلي غريـب في الـدُنيـا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4021"/>
            <a:ext cx="998219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6600" b="1" dirty="0">
                <a:solidFill>
                  <a:srgbClr val="001E0E"/>
                </a:solidFill>
              </a:rPr>
              <a:t>أنـا أصلـي غـريـب فـي الـدُنيـا </a:t>
            </a:r>
            <a:endParaRPr lang="ar-EG" sz="6600" b="1" dirty="0">
              <a:solidFill>
                <a:srgbClr val="001E0E"/>
              </a:solidFill>
            </a:endParaRPr>
          </a:p>
          <a:p>
            <a:pPr algn="ctr"/>
            <a:r>
              <a:rPr lang="ar-SA" sz="7200" b="1" dirty="0">
                <a:solidFill>
                  <a:srgbClr val="001E0E"/>
                </a:solidFill>
              </a:rPr>
              <a:t>مـن عيلـة المفـدييـن</a:t>
            </a:r>
            <a:br>
              <a:rPr lang="ar-SA" sz="7200" b="1" dirty="0">
                <a:solidFill>
                  <a:srgbClr val="001E0E"/>
                </a:solidFill>
              </a:rPr>
            </a:br>
            <a:r>
              <a:rPr lang="ar-SA" sz="7200" b="1" dirty="0">
                <a:solidFill>
                  <a:srgbClr val="001E0E"/>
                </a:solidFill>
              </a:rPr>
              <a:t> وفـاديـا </a:t>
            </a:r>
            <a:r>
              <a:rPr lang="ar-SA" sz="7200" b="1" dirty="0" err="1">
                <a:solidFill>
                  <a:srgbClr val="001E0E"/>
                </a:solidFill>
              </a:rPr>
              <a:t>إسمـُه</a:t>
            </a:r>
            <a:r>
              <a:rPr lang="ar-SA" sz="7200" b="1" dirty="0">
                <a:solidFill>
                  <a:srgbClr val="001E0E"/>
                </a:solidFill>
              </a:rPr>
              <a:t> مسيـا 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/>
            <a:r>
              <a:rPr lang="ar-SA" sz="7200" b="1" dirty="0">
                <a:solidFill>
                  <a:srgbClr val="001E0E"/>
                </a:solidFill>
              </a:rPr>
              <a:t>واخـواتـي المـؤمنيـن</a:t>
            </a:r>
            <a:br>
              <a:rPr lang="ar-EG" sz="8000" b="1" dirty="0">
                <a:solidFill>
                  <a:srgbClr val="001E0E"/>
                </a:solidFill>
              </a:rPr>
            </a:br>
            <a:endParaRPr lang="en-US" sz="80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29355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>
                <a:solidFill>
                  <a:srgbClr val="001E0E"/>
                </a:solidFill>
              </a:rPr>
              <a:t>أنـا كـُنـت الأول </a:t>
            </a:r>
            <a:r>
              <a:rPr lang="ar-SA" sz="7200" b="1" dirty="0" err="1">
                <a:solidFill>
                  <a:srgbClr val="001E0E"/>
                </a:solidFill>
              </a:rPr>
              <a:t>تـايـه</a:t>
            </a:r>
            <a:r>
              <a:rPr lang="ar-SA" sz="7200" b="1" dirty="0">
                <a:solidFill>
                  <a:srgbClr val="001E0E"/>
                </a:solidFill>
              </a:rPr>
              <a:t> </a:t>
            </a:r>
            <a:br>
              <a:rPr lang="ar-SA" sz="7200" b="1" dirty="0">
                <a:solidFill>
                  <a:srgbClr val="001E0E"/>
                </a:solidFill>
              </a:rPr>
            </a:br>
            <a:r>
              <a:rPr lang="ar-SA" sz="7200" b="1" dirty="0">
                <a:solidFill>
                  <a:srgbClr val="001E0E"/>
                </a:solidFill>
              </a:rPr>
              <a:t>وطـريقـي </a:t>
            </a:r>
            <a:r>
              <a:rPr lang="ar-SA" sz="7200" b="1" dirty="0" err="1">
                <a:solidFill>
                  <a:srgbClr val="001E0E"/>
                </a:solidFill>
              </a:rPr>
              <a:t>مـاكـُنـت</a:t>
            </a:r>
            <a:r>
              <a:rPr lang="ar-SA" sz="7200" b="1" dirty="0">
                <a:solidFill>
                  <a:srgbClr val="001E0E"/>
                </a:solidFill>
              </a:rPr>
              <a:t> لاقيـه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/>
            <a:r>
              <a:rPr lang="ar-SA" sz="8000" b="1" dirty="0">
                <a:solidFill>
                  <a:srgbClr val="001E0E"/>
                </a:solidFill>
              </a:rPr>
              <a:t>ويسـوع </a:t>
            </a:r>
            <a:r>
              <a:rPr lang="ar-SA" sz="8000" b="1" dirty="0" err="1">
                <a:solidFill>
                  <a:srgbClr val="001E0E"/>
                </a:solidFill>
              </a:rPr>
              <a:t>الفـادي</a:t>
            </a:r>
            <a:r>
              <a:rPr lang="ar-SA" sz="8000" b="1" dirty="0">
                <a:solidFill>
                  <a:srgbClr val="001E0E"/>
                </a:solidFill>
              </a:rPr>
              <a:t> هـدانـي 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/>
            <a:r>
              <a:rPr lang="ar-SA" sz="8000" b="1" dirty="0">
                <a:solidFill>
                  <a:srgbClr val="001E0E"/>
                </a:solidFill>
              </a:rPr>
              <a:t>أول</a:t>
            </a:r>
            <a:r>
              <a:rPr lang="ar-EG" sz="8000" b="1" dirty="0">
                <a:solidFill>
                  <a:srgbClr val="001E0E"/>
                </a:solidFill>
              </a:rPr>
              <a:t> </a:t>
            </a:r>
            <a:r>
              <a:rPr lang="ar-SA" sz="8000" b="1" dirty="0">
                <a:solidFill>
                  <a:srgbClr val="001E0E"/>
                </a:solidFill>
              </a:rPr>
              <a:t>مـا لجـأت إليـه</a:t>
            </a:r>
            <a:endParaRPr lang="en-US" sz="8000" b="1" dirty="0">
              <a:solidFill>
                <a:srgbClr val="001E0E"/>
              </a:solidFill>
            </a:endParaRPr>
          </a:p>
          <a:p>
            <a:pPr algn="ctr"/>
            <a:endParaRPr lang="en-US" sz="80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77754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>
                <a:solidFill>
                  <a:srgbClr val="001E0E"/>
                </a:solidFill>
              </a:rPr>
              <a:t>أنـا كـُنـت هـالـِك بـذنـوبـي 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/>
            <a:r>
              <a:rPr lang="ar-SA" sz="7200" b="1" dirty="0">
                <a:solidFill>
                  <a:srgbClr val="001E0E"/>
                </a:solidFill>
              </a:rPr>
              <a:t>ومصيـري كـان فـي النـار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/>
            <a:r>
              <a:rPr lang="ar-SA" sz="7200" b="1" dirty="0">
                <a:solidFill>
                  <a:srgbClr val="001E0E"/>
                </a:solidFill>
              </a:rPr>
              <a:t>وأتيـت ليسـوع خـلانـي 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/>
            <a:r>
              <a:rPr lang="ar-SA" sz="7200" b="1" dirty="0">
                <a:solidFill>
                  <a:srgbClr val="001E0E"/>
                </a:solidFill>
              </a:rPr>
              <a:t>مـن أسـرة الأبـرار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/>
            <a:endParaRPr lang="en-US" sz="72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01554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>
                <a:solidFill>
                  <a:srgbClr val="001E0E"/>
                </a:solidFill>
              </a:rPr>
              <a:t>أبـواب مـدينتنـا </a:t>
            </a:r>
            <a:r>
              <a:rPr lang="ar-SA" sz="7200" b="1" dirty="0" err="1">
                <a:solidFill>
                  <a:srgbClr val="001E0E"/>
                </a:solidFill>
              </a:rPr>
              <a:t>دي</a:t>
            </a:r>
            <a:r>
              <a:rPr lang="ar-SA" sz="7200" b="1" dirty="0">
                <a:solidFill>
                  <a:srgbClr val="001E0E"/>
                </a:solidFill>
              </a:rPr>
              <a:t> لـؤلـؤ 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/>
            <a:r>
              <a:rPr lang="ar-SA" sz="7200" b="1" dirty="0">
                <a:solidFill>
                  <a:srgbClr val="001E0E"/>
                </a:solidFill>
              </a:rPr>
              <a:t>وأسـاسهـا </a:t>
            </a:r>
            <a:r>
              <a:rPr lang="ar-SA" sz="7200" b="1" dirty="0" err="1">
                <a:solidFill>
                  <a:srgbClr val="001E0E"/>
                </a:solidFill>
              </a:rPr>
              <a:t>يقـوت</a:t>
            </a:r>
            <a:r>
              <a:rPr lang="ar-SA" sz="7200" b="1" dirty="0">
                <a:solidFill>
                  <a:srgbClr val="001E0E"/>
                </a:solidFill>
              </a:rPr>
              <a:t> وعقيـق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/>
            <a:r>
              <a:rPr lang="ar-SA" sz="7200" b="1" dirty="0" err="1">
                <a:solidFill>
                  <a:srgbClr val="001E0E"/>
                </a:solidFill>
              </a:rPr>
              <a:t>مفيهـاش</a:t>
            </a:r>
            <a:r>
              <a:rPr lang="ar-SA" sz="7200" b="1" dirty="0">
                <a:solidFill>
                  <a:srgbClr val="001E0E"/>
                </a:solidFill>
              </a:rPr>
              <a:t> حـد </a:t>
            </a:r>
            <a:r>
              <a:rPr lang="ar-SA" sz="7200" b="1" dirty="0" err="1">
                <a:solidFill>
                  <a:srgbClr val="001E0E"/>
                </a:solidFill>
              </a:rPr>
              <a:t>بيتـألـِم</a:t>
            </a:r>
            <a:r>
              <a:rPr lang="ar-SA" sz="7200" b="1" dirty="0">
                <a:solidFill>
                  <a:srgbClr val="001E0E"/>
                </a:solidFill>
              </a:rPr>
              <a:t> 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/>
            <a:r>
              <a:rPr lang="ar-SA" sz="7200" b="1" dirty="0" err="1">
                <a:solidFill>
                  <a:srgbClr val="001E0E"/>
                </a:solidFill>
              </a:rPr>
              <a:t>ولابـاكـي</a:t>
            </a:r>
            <a:r>
              <a:rPr lang="ar-SA" sz="7200" b="1" dirty="0">
                <a:solidFill>
                  <a:srgbClr val="001E0E"/>
                </a:solidFill>
              </a:rPr>
              <a:t> فـي الطـريـق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/>
            <a:r>
              <a:rPr lang="ar-SA" sz="7200" b="1" dirty="0">
                <a:solidFill>
                  <a:srgbClr val="001E0E"/>
                </a:solidFill>
              </a:rPr>
              <a:t> </a:t>
            </a:r>
            <a:endParaRPr lang="en-US" sz="115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144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>
                <a:solidFill>
                  <a:srgbClr val="001E0E"/>
                </a:solidFill>
              </a:rPr>
              <a:t>مهمـا تعمـَّر فـي الـدُنيـا</a:t>
            </a:r>
            <a:br>
              <a:rPr lang="ar-SA" sz="7200" b="1" dirty="0">
                <a:solidFill>
                  <a:srgbClr val="001E0E"/>
                </a:solidFill>
              </a:rPr>
            </a:br>
            <a:r>
              <a:rPr lang="ar-SA" sz="7200" b="1" dirty="0">
                <a:solidFill>
                  <a:srgbClr val="001E0E"/>
                </a:solidFill>
              </a:rPr>
              <a:t> </a:t>
            </a:r>
            <a:r>
              <a:rPr lang="ar-SA" sz="7200" b="1" dirty="0" err="1">
                <a:solidFill>
                  <a:srgbClr val="001E0E"/>
                </a:solidFill>
              </a:rPr>
              <a:t>دي</a:t>
            </a:r>
            <a:r>
              <a:rPr lang="ar-SA" sz="7200" b="1" dirty="0">
                <a:solidFill>
                  <a:srgbClr val="001E0E"/>
                </a:solidFill>
              </a:rPr>
              <a:t> حيـاتـك بـُكـره تـزول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/>
            <a:r>
              <a:rPr lang="ar-SA" sz="7200" b="1" dirty="0">
                <a:solidFill>
                  <a:srgbClr val="001E0E"/>
                </a:solidFill>
              </a:rPr>
              <a:t>أيـا </a:t>
            </a:r>
            <a:r>
              <a:rPr lang="ar-SA" sz="7200" b="1" dirty="0" err="1">
                <a:solidFill>
                  <a:srgbClr val="001E0E"/>
                </a:solidFill>
              </a:rPr>
              <a:t>خـاطـي</a:t>
            </a:r>
            <a:r>
              <a:rPr lang="ar-SA" sz="7200" b="1" dirty="0">
                <a:solidFill>
                  <a:srgbClr val="001E0E"/>
                </a:solidFill>
              </a:rPr>
              <a:t> تعـالـى </a:t>
            </a:r>
            <a:r>
              <a:rPr lang="ar-SA" sz="7200" b="1" dirty="0" err="1">
                <a:solidFill>
                  <a:srgbClr val="001E0E"/>
                </a:solidFill>
              </a:rPr>
              <a:t>وإخلـَص</a:t>
            </a:r>
            <a:r>
              <a:rPr lang="ar-SA" sz="7200" b="1" dirty="0">
                <a:solidFill>
                  <a:srgbClr val="001E0E"/>
                </a:solidFill>
              </a:rPr>
              <a:t> 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/>
            <a:r>
              <a:rPr lang="ar-SA" sz="7200" b="1" dirty="0" err="1">
                <a:solidFill>
                  <a:srgbClr val="001E0E"/>
                </a:solidFill>
              </a:rPr>
              <a:t>بمسيـا</a:t>
            </a:r>
            <a:r>
              <a:rPr lang="ar-SA" sz="7200" b="1" dirty="0">
                <a:solidFill>
                  <a:srgbClr val="001E0E"/>
                </a:solidFill>
              </a:rPr>
              <a:t> </a:t>
            </a:r>
            <a:r>
              <a:rPr lang="ar-SA" sz="7200" b="1" dirty="0" err="1">
                <a:solidFill>
                  <a:srgbClr val="001E0E"/>
                </a:solidFill>
              </a:rPr>
              <a:t>الفـادي</a:t>
            </a:r>
            <a:r>
              <a:rPr lang="ar-SA" sz="7200" b="1" dirty="0">
                <a:solidFill>
                  <a:srgbClr val="001E0E"/>
                </a:solidFill>
              </a:rPr>
              <a:t> وقـول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/>
            <a:endParaRPr lang="en-US" sz="72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1821</TotalTime>
  <Words>82</Words>
  <Application>Microsoft Office PowerPoint</Application>
  <PresentationFormat>عرض على الشاشة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243</cp:revision>
  <dcterms:created xsi:type="dcterms:W3CDTF">2021-12-07T14:30:00Z</dcterms:created>
  <dcterms:modified xsi:type="dcterms:W3CDTF">2024-01-10T12:55:15Z</dcterms:modified>
</cp:coreProperties>
</file>