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403" r:id="rId3"/>
    <p:sldId id="404" r:id="rId4"/>
    <p:sldId id="405" r:id="rId5"/>
    <p:sldId id="406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7"/>
            <p14:sldId id="303"/>
            <p14:sldId id="306"/>
            <p14:sldId id="308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7941" autoAdjust="0"/>
    <p:restoredTop sz="94660"/>
  </p:normalViewPr>
  <p:slideViewPr>
    <p:cSldViewPr>
      <p:cViewPr>
        <p:scale>
          <a:sx n="75" d="100"/>
          <a:sy n="75" d="100"/>
        </p:scale>
        <p:origin x="-918" y="-69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5/30/2022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 smtClean="0"/>
              <a:t>أنا </a:t>
            </a:r>
            <a:r>
              <a:rPr lang="ar-EG" sz="6600" b="1" dirty="0" smtClean="0"/>
              <a:t>الخروف الضال</a:t>
            </a:r>
            <a:endParaRPr lang="ar-EG" sz="6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66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أنا الخروف الضال</a:t>
            </a:r>
          </a:p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وانت</a:t>
            </a:r>
            <a:r>
              <a:rPr lang="ar-SA" sz="5400" b="1" dirty="0" smtClean="0">
                <a:solidFill>
                  <a:srgbClr val="001E0E"/>
                </a:solidFill>
              </a:rPr>
              <a:t> الراعي الأمين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تركت </a:t>
            </a:r>
            <a:r>
              <a:rPr lang="ar-SA" sz="5400" b="1" dirty="0" err="1" smtClean="0">
                <a:solidFill>
                  <a:srgbClr val="001E0E"/>
                </a:solidFill>
              </a:rPr>
              <a:t>ع</a:t>
            </a:r>
            <a:r>
              <a:rPr lang="ar-SA" sz="5400" b="1" dirty="0" smtClean="0">
                <a:solidFill>
                  <a:srgbClr val="001E0E"/>
                </a:solidFill>
              </a:rPr>
              <a:t> الجبال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التسعة </a:t>
            </a:r>
            <a:r>
              <a:rPr lang="ar-SA" sz="5400" b="1" dirty="0" err="1" smtClean="0">
                <a:solidFill>
                  <a:srgbClr val="001E0E"/>
                </a:solidFill>
              </a:rPr>
              <a:t>و</a:t>
            </a:r>
            <a:r>
              <a:rPr lang="ar-SA" sz="5400" b="1" dirty="0" smtClean="0">
                <a:solidFill>
                  <a:srgbClr val="001E0E"/>
                </a:solidFill>
              </a:rPr>
              <a:t> التسعين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و</a:t>
            </a:r>
            <a:r>
              <a:rPr lang="ar-EG" sz="5400" b="1" dirty="0" smtClean="0">
                <a:solidFill>
                  <a:srgbClr val="001E0E"/>
                </a:solidFill>
              </a:rPr>
              <a:t>ب</a:t>
            </a:r>
            <a:r>
              <a:rPr lang="ar-SA" sz="5400" b="1" dirty="0" smtClean="0">
                <a:solidFill>
                  <a:srgbClr val="001E0E"/>
                </a:solidFill>
              </a:rPr>
              <a:t>صبر واحتمال</a:t>
            </a:r>
          </a:p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لفيت</a:t>
            </a:r>
            <a:r>
              <a:rPr lang="ar-SA" sz="5400" b="1" dirty="0" smtClean="0">
                <a:solidFill>
                  <a:srgbClr val="001E0E"/>
                </a:solidFill>
              </a:rPr>
              <a:t> شمال ويمين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تبحث بشوق عني</a:t>
            </a:r>
            <a:endParaRPr lang="en-US" sz="54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66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كان قلبك الحنون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من لهفته في لهيب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نادتني </a:t>
            </a:r>
            <a:r>
              <a:rPr lang="ar-SA" sz="5400" b="1" dirty="0" err="1" smtClean="0">
                <a:solidFill>
                  <a:srgbClr val="001E0E"/>
                </a:solidFill>
              </a:rPr>
              <a:t>انت</a:t>
            </a:r>
            <a:r>
              <a:rPr lang="ar-SA" sz="5400" b="1" dirty="0" smtClean="0">
                <a:solidFill>
                  <a:srgbClr val="001E0E"/>
                </a:solidFill>
              </a:rPr>
              <a:t> فين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يا </a:t>
            </a:r>
            <a:r>
              <a:rPr lang="ar-EG" sz="5400" b="1" dirty="0" smtClean="0">
                <a:solidFill>
                  <a:srgbClr val="001E0E"/>
                </a:solidFill>
              </a:rPr>
              <a:t>ابني</a:t>
            </a:r>
            <a:r>
              <a:rPr lang="ar-SA" sz="5400" b="1" dirty="0" smtClean="0">
                <a:solidFill>
                  <a:srgbClr val="001E0E"/>
                </a:solidFill>
              </a:rPr>
              <a:t> </a:t>
            </a:r>
            <a:r>
              <a:rPr lang="ar-EG" sz="5400" b="1" dirty="0" smtClean="0">
                <a:solidFill>
                  <a:srgbClr val="001E0E"/>
                </a:solidFill>
              </a:rPr>
              <a:t> يا </a:t>
            </a:r>
            <a:r>
              <a:rPr lang="ar-SA" sz="5400" b="1" dirty="0" smtClean="0">
                <a:solidFill>
                  <a:srgbClr val="001E0E"/>
                </a:solidFill>
              </a:rPr>
              <a:t>حبيب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فين </a:t>
            </a:r>
            <a:r>
              <a:rPr lang="ar-SA" sz="5400" b="1" dirty="0" err="1" smtClean="0">
                <a:solidFill>
                  <a:srgbClr val="001E0E"/>
                </a:solidFill>
              </a:rPr>
              <a:t>انت</a:t>
            </a:r>
            <a:r>
              <a:rPr lang="ar-SA" sz="5400" b="1" dirty="0" smtClean="0">
                <a:solidFill>
                  <a:srgbClr val="001E0E"/>
                </a:solidFill>
              </a:rPr>
              <a:t> يا مسكين</a:t>
            </a:r>
          </a:p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خايف</a:t>
            </a:r>
            <a:r>
              <a:rPr lang="ar-SA" sz="5400" b="1" dirty="0" smtClean="0">
                <a:solidFill>
                  <a:srgbClr val="001E0E"/>
                </a:solidFill>
              </a:rPr>
              <a:t> عليك </a:t>
            </a:r>
            <a:r>
              <a:rPr lang="ar-SA" sz="5400" b="1" dirty="0" err="1" smtClean="0">
                <a:solidFill>
                  <a:srgbClr val="001E0E"/>
                </a:solidFill>
              </a:rPr>
              <a:t>م</a:t>
            </a:r>
            <a:r>
              <a:rPr lang="ar-SA" sz="5400" b="1" dirty="0" smtClean="0">
                <a:solidFill>
                  <a:srgbClr val="001E0E"/>
                </a:solidFill>
              </a:rPr>
              <a:t> </a:t>
            </a:r>
            <a:r>
              <a:rPr lang="ar-SA" sz="5400" b="1" dirty="0" err="1" smtClean="0">
                <a:solidFill>
                  <a:srgbClr val="001E0E"/>
                </a:solidFill>
              </a:rPr>
              <a:t>الديب</a:t>
            </a:r>
            <a:endParaRPr lang="ar-SA" sz="54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فين </a:t>
            </a:r>
            <a:r>
              <a:rPr lang="ar-SA" sz="5400" b="1" dirty="0" err="1" smtClean="0">
                <a:solidFill>
                  <a:srgbClr val="001E0E"/>
                </a:solidFill>
              </a:rPr>
              <a:t>انت</a:t>
            </a:r>
            <a:r>
              <a:rPr lang="ar-SA" sz="5400" b="1" dirty="0" smtClean="0">
                <a:solidFill>
                  <a:srgbClr val="001E0E"/>
                </a:solidFill>
              </a:rPr>
              <a:t> يا ابني</a:t>
            </a:r>
            <a:endParaRPr lang="en-US" sz="54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66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لقتني</a:t>
            </a:r>
            <a:r>
              <a:rPr lang="ar-SA" sz="5400" b="1" dirty="0" smtClean="0">
                <a:solidFill>
                  <a:srgbClr val="001E0E"/>
                </a:solidFill>
              </a:rPr>
              <a:t> وسط الشوك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دخلت لي هناك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في </a:t>
            </a:r>
            <a:r>
              <a:rPr lang="ar-SA" sz="5400" b="1" dirty="0" err="1" smtClean="0">
                <a:solidFill>
                  <a:srgbClr val="001E0E"/>
                </a:solidFill>
              </a:rPr>
              <a:t>ا</a:t>
            </a:r>
            <a:r>
              <a:rPr lang="ar-EG" sz="5400" b="1" dirty="0" smtClean="0">
                <a:solidFill>
                  <a:srgbClr val="001E0E"/>
                </a:solidFill>
              </a:rPr>
              <a:t>ي</a:t>
            </a:r>
            <a:r>
              <a:rPr lang="ar-SA" sz="5400" b="1" dirty="0" smtClean="0">
                <a:solidFill>
                  <a:srgbClr val="001E0E"/>
                </a:solidFill>
              </a:rPr>
              <a:t>ديك بقيت ممسوك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نجتني من الهلاك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دمك بقي مسفوك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من تجريح الأشواك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و فضلت حافظ</a:t>
            </a:r>
            <a:r>
              <a:rPr lang="ar-EG" sz="5400" b="1" dirty="0" smtClean="0">
                <a:solidFill>
                  <a:srgbClr val="001E0E"/>
                </a:solidFill>
              </a:rPr>
              <a:t>ن</a:t>
            </a:r>
            <a:r>
              <a:rPr lang="ar-SA" sz="5400" b="1" dirty="0" smtClean="0">
                <a:solidFill>
                  <a:srgbClr val="001E0E"/>
                </a:solidFill>
              </a:rPr>
              <a:t>ي</a:t>
            </a:r>
            <a:endParaRPr lang="en-US" sz="54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7620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86690"/>
            <a:ext cx="9982199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شلتني علي الأكتاف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ورجعت </a:t>
            </a:r>
            <a:r>
              <a:rPr lang="ar-SA" sz="5400" b="1" dirty="0" err="1" smtClean="0">
                <a:solidFill>
                  <a:srgbClr val="001E0E"/>
                </a:solidFill>
              </a:rPr>
              <a:t>بي</a:t>
            </a:r>
            <a:r>
              <a:rPr lang="ar-SA" sz="5400" b="1" dirty="0" smtClean="0">
                <a:solidFill>
                  <a:srgbClr val="001E0E"/>
                </a:solidFill>
              </a:rPr>
              <a:t> فرحان</a:t>
            </a:r>
          </a:p>
          <a:p>
            <a:pPr algn="ctr"/>
            <a:r>
              <a:rPr lang="ar-EG" sz="5400" b="1" dirty="0" err="1" smtClean="0">
                <a:solidFill>
                  <a:srgbClr val="001E0E"/>
                </a:solidFill>
              </a:rPr>
              <a:t>وأذ</a:t>
            </a:r>
            <a:r>
              <a:rPr lang="ar-SA" sz="5400" b="1" dirty="0" smtClean="0">
                <a:solidFill>
                  <a:srgbClr val="001E0E"/>
                </a:solidFill>
              </a:rPr>
              <a:t>رع</a:t>
            </a:r>
            <a:r>
              <a:rPr lang="ar-EG" sz="5400" b="1" dirty="0" smtClean="0">
                <a:solidFill>
                  <a:srgbClr val="001E0E"/>
                </a:solidFill>
              </a:rPr>
              <a:t>ك</a:t>
            </a:r>
            <a:r>
              <a:rPr lang="ar-SA" sz="5400" b="1" dirty="0" smtClean="0">
                <a:solidFill>
                  <a:srgbClr val="001E0E"/>
                </a:solidFill>
              </a:rPr>
              <a:t> </a:t>
            </a:r>
            <a:r>
              <a:rPr lang="ar-SA" sz="5400" b="1" dirty="0" err="1" smtClean="0">
                <a:solidFill>
                  <a:srgbClr val="001E0E"/>
                </a:solidFill>
              </a:rPr>
              <a:t>اللطاف</a:t>
            </a:r>
            <a:endParaRPr lang="ar-SA" sz="5400" b="1" dirty="0" smtClean="0">
              <a:solidFill>
                <a:srgbClr val="001E0E"/>
              </a:solidFill>
            </a:endParaRPr>
          </a:p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حاوطوني</a:t>
            </a:r>
            <a:r>
              <a:rPr lang="ar-SA" sz="5400" b="1" dirty="0" smtClean="0">
                <a:solidFill>
                  <a:srgbClr val="001E0E"/>
                </a:solidFill>
              </a:rPr>
              <a:t> في حنان</a:t>
            </a:r>
          </a:p>
          <a:p>
            <a:pPr algn="ctr"/>
            <a:r>
              <a:rPr lang="ar-SA" sz="5400" b="1" dirty="0" smtClean="0">
                <a:solidFill>
                  <a:srgbClr val="001E0E"/>
                </a:solidFill>
              </a:rPr>
              <a:t>ومع باقي الخراف</a:t>
            </a:r>
          </a:p>
          <a:p>
            <a:pPr algn="ctr"/>
            <a:r>
              <a:rPr lang="ar-SA" sz="5400" b="1" dirty="0" err="1" smtClean="0">
                <a:solidFill>
                  <a:srgbClr val="001E0E"/>
                </a:solidFill>
              </a:rPr>
              <a:t>دخلتني</a:t>
            </a:r>
            <a:r>
              <a:rPr lang="ar-SA" sz="5400" b="1" dirty="0" smtClean="0">
                <a:solidFill>
                  <a:srgbClr val="001E0E"/>
                </a:solidFill>
              </a:rPr>
              <a:t> </a:t>
            </a:r>
            <a:r>
              <a:rPr lang="ar-EG" sz="5400" b="1" dirty="0" smtClean="0">
                <a:solidFill>
                  <a:srgbClr val="001E0E"/>
                </a:solidFill>
              </a:rPr>
              <a:t>هناك</a:t>
            </a:r>
            <a:endParaRPr lang="ar-SA" sz="5400" b="1" dirty="0" smtClean="0">
              <a:solidFill>
                <a:srgbClr val="001E0E"/>
              </a:solidFill>
            </a:endParaRPr>
          </a:p>
          <a:p>
            <a:pPr algn="ctr"/>
            <a:r>
              <a:rPr lang="ar-EG" sz="5400" b="1" dirty="0" smtClean="0">
                <a:solidFill>
                  <a:srgbClr val="001E0E"/>
                </a:solidFill>
              </a:rPr>
              <a:t>وال</a:t>
            </a:r>
            <a:r>
              <a:rPr lang="ar-SA" sz="5400" b="1" dirty="0" smtClean="0">
                <a:solidFill>
                  <a:srgbClr val="001E0E"/>
                </a:solidFill>
              </a:rPr>
              <a:t>قلب </a:t>
            </a:r>
            <a:r>
              <a:rPr lang="ar-SA" sz="5400" b="1" dirty="0" err="1" smtClean="0">
                <a:solidFill>
                  <a:srgbClr val="001E0E"/>
                </a:solidFill>
              </a:rPr>
              <a:t>متهني</a:t>
            </a:r>
            <a:endParaRPr lang="en-US" sz="5400" b="1" dirty="0" smtClean="0">
              <a:solidFill>
                <a:srgbClr val="001E0E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1815</TotalTime>
  <Words>99</Words>
  <Application>Microsoft Office PowerPoint</Application>
  <PresentationFormat>عرض على الشاشة (3:4)‏</PresentationFormat>
  <Paragraphs>30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243</cp:revision>
  <dcterms:created xsi:type="dcterms:W3CDTF">2021-12-07T14:30:00Z</dcterms:created>
  <dcterms:modified xsi:type="dcterms:W3CDTF">2022-05-30T09:25:06Z</dcterms:modified>
</cp:coreProperties>
</file>