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03" r:id="rId3"/>
    <p:sldId id="400" r:id="rId4"/>
    <p:sldId id="401" r:id="rId5"/>
    <p:sldId id="404" r:id="rId6"/>
    <p:sldId id="405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أنا </a:t>
            </a:r>
            <a:r>
              <a:rPr lang="ar-EG" sz="6600" b="1" dirty="0" smtClean="0"/>
              <a:t>الذي أحزنت قلبك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910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أنا الذي أحزنت قلبك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أنا </a:t>
            </a:r>
            <a:r>
              <a:rPr lang="ar-EG" sz="6600" b="1" dirty="0" smtClean="0"/>
              <a:t>الذي طعنت جنبك</a:t>
            </a:r>
            <a:br>
              <a:rPr lang="ar-EG" sz="6600" b="1" dirty="0" smtClean="0"/>
            </a:br>
            <a:r>
              <a:rPr lang="ar-EG" sz="6600" b="1" dirty="0" smtClean="0"/>
              <a:t>أنا الذي بصقت وجهك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ولطمت </a:t>
            </a:r>
            <a:r>
              <a:rPr lang="ar-EG" sz="6600" b="1" dirty="0" smtClean="0"/>
              <a:t>خدك </a:t>
            </a:r>
            <a:r>
              <a:rPr lang="ar-EG" sz="6600" b="1" dirty="0" smtClean="0"/>
              <a:t>وعلى </a:t>
            </a:r>
            <a:r>
              <a:rPr lang="ar-EG" sz="6600" b="1" dirty="0" smtClean="0"/>
              <a:t>الصليب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يا </a:t>
            </a:r>
            <a:r>
              <a:rPr lang="ar-EG" sz="6600" b="1" dirty="0" smtClean="0"/>
              <a:t>سيدي سمرتك</a:t>
            </a:r>
            <a:br>
              <a:rPr lang="ar-EG" sz="6600" b="1" dirty="0" smtClean="0"/>
            </a:br>
            <a:endParaRPr lang="en-US" sz="9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96628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> فوجدتك تقول </a:t>
            </a:r>
          </a:p>
          <a:p>
            <a:pPr algn="ctr">
              <a:lnSpc>
                <a:spcPct val="150000"/>
              </a:lnSpc>
            </a:pPr>
            <a:r>
              <a:rPr lang="ar-EG" sz="8000" b="1" dirty="0" smtClean="0"/>
              <a:t>لي </a:t>
            </a:r>
            <a:r>
              <a:rPr lang="ar-EG" sz="8000" b="1" dirty="0" smtClean="0"/>
              <a:t>من </a:t>
            </a:r>
            <a:r>
              <a:rPr lang="ar-EG" sz="8000" b="1" dirty="0" smtClean="0"/>
              <a:t>أجلك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09600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أنا الذي أحببتك </a:t>
            </a:r>
          </a:p>
          <a:p>
            <a:pPr algn="ctr"/>
            <a:r>
              <a:rPr lang="ar-EG" sz="6600" b="1" dirty="0" smtClean="0"/>
              <a:t>أنا </a:t>
            </a:r>
            <a:r>
              <a:rPr lang="ar-EG" sz="6600" b="1" dirty="0" smtClean="0"/>
              <a:t>الذي سترت عارك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أنا </a:t>
            </a:r>
            <a:r>
              <a:rPr lang="ar-EG" sz="6600" b="1" dirty="0" smtClean="0"/>
              <a:t>الذي جرحت لأشفيك</a:t>
            </a:r>
            <a:br>
              <a:rPr lang="ar-EG" sz="6600" b="1" dirty="0" smtClean="0"/>
            </a:br>
            <a:r>
              <a:rPr lang="ar-EG" sz="6600" b="1" dirty="0" smtClean="0"/>
              <a:t>عطشت لأرويك </a:t>
            </a:r>
            <a:endParaRPr lang="ar-EG" sz="6600" b="1" dirty="0" smtClean="0"/>
          </a:p>
          <a:p>
            <a:pPr algn="ctr"/>
            <a:r>
              <a:rPr lang="ar-EG" sz="6600" b="1" dirty="0" err="1" smtClean="0"/>
              <a:t>ولأثامك</a:t>
            </a:r>
            <a:r>
              <a:rPr lang="ar-EG" sz="6600" b="1" dirty="0" smtClean="0"/>
              <a:t> </a:t>
            </a:r>
            <a:r>
              <a:rPr lang="ar-EG" sz="6600" b="1" dirty="0" smtClean="0"/>
              <a:t>غافرا طهرتك</a:t>
            </a:r>
            <a:br>
              <a:rPr lang="ar-EG" sz="6600" b="1" dirty="0" smtClean="0"/>
            </a:br>
            <a:endParaRPr lang="en-US" sz="9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8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فيا إلهي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أي </a:t>
            </a:r>
            <a:r>
              <a:rPr lang="ar-EG" sz="7200" b="1" dirty="0" smtClean="0"/>
              <a:t>شكر يساوي حبك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حتى </a:t>
            </a:r>
            <a:r>
              <a:rPr lang="ar-EG" sz="7200" b="1" dirty="0" smtClean="0"/>
              <a:t>أكون مستحقاً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أن </a:t>
            </a:r>
            <a:r>
              <a:rPr lang="ar-EG" sz="7200" b="1" dirty="0" err="1" smtClean="0"/>
              <a:t>آدعى</a:t>
            </a:r>
            <a:r>
              <a:rPr lang="ar-EG" sz="7200" b="1" dirty="0" smtClean="0"/>
              <a:t> أبنك</a:t>
            </a:r>
            <a:br>
              <a:rPr lang="ar-EG" sz="7200" b="1" dirty="0" smtClean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10178"/>
            <a:ext cx="9982199" cy="8510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لا أستطيع ... لا أستطيع</a:t>
            </a:r>
            <a:br>
              <a:rPr lang="ar-EG" sz="7200" b="1" dirty="0" smtClean="0"/>
            </a:br>
            <a:r>
              <a:rPr lang="ar-EG" sz="7200" b="1" dirty="0" err="1" smtClean="0"/>
              <a:t>ياسيدي</a:t>
            </a:r>
            <a:r>
              <a:rPr lang="ar-EG" sz="7200" b="1" dirty="0" smtClean="0"/>
              <a:t> أن </a:t>
            </a:r>
            <a:r>
              <a:rPr lang="ar-EG" sz="7200" b="1" dirty="0" err="1" smtClean="0"/>
              <a:t>آوفي</a:t>
            </a:r>
            <a:r>
              <a:rPr lang="ar-EG" sz="7200" b="1" dirty="0" smtClean="0"/>
              <a:t> ديني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لك</a:t>
            </a:r>
            <a:r>
              <a:rPr lang="ar-EG" sz="7200" b="1" dirty="0" smtClean="0"/>
              <a:t> </a:t>
            </a:r>
            <a:r>
              <a:rPr lang="ar-EG" sz="7200" b="1" dirty="0" smtClean="0"/>
              <a:t>آتي إليك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تحت </a:t>
            </a:r>
            <a:r>
              <a:rPr lang="ar-EG" sz="7200" b="1" dirty="0" smtClean="0"/>
              <a:t>الصليب </a:t>
            </a:r>
            <a:r>
              <a:rPr lang="ar-EG" sz="7200" b="1" dirty="0" err="1" smtClean="0"/>
              <a:t>فأقبلني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 </a:t>
            </a:r>
            <a:r>
              <a:rPr lang="ar-EG" sz="7200" b="1" dirty="0" smtClean="0"/>
              <a:t>أنا عبدك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1818</TotalTime>
  <Words>47</Words>
  <Application>Microsoft Office PowerPoint</Application>
  <PresentationFormat>عرض على الشاشة (3:4)‏</PresentationFormat>
  <Paragraphs>21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242</cp:revision>
  <dcterms:created xsi:type="dcterms:W3CDTF">2021-12-07T14:30:00Z</dcterms:created>
  <dcterms:modified xsi:type="dcterms:W3CDTF">2022-05-30T09:31:43Z</dcterms:modified>
</cp:coreProperties>
</file>