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0" r:id="rId3"/>
    <p:sldId id="403" r:id="rId4"/>
    <p:sldId id="404" r:id="rId5"/>
    <p:sldId id="405" r:id="rId6"/>
    <p:sldId id="40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الرب أنا الرب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912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( </a:t>
            </a:r>
            <a:r>
              <a:rPr lang="ar-EG" sz="7200" b="1" dirty="0" smtClean="0">
                <a:solidFill>
                  <a:srgbClr val="00582A"/>
                </a:solidFill>
              </a:rPr>
              <a:t>أنا الرب أنا الرب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في </a:t>
            </a:r>
            <a:r>
              <a:rPr lang="ar-EG" sz="7200" b="1" dirty="0" smtClean="0">
                <a:solidFill>
                  <a:srgbClr val="00582A"/>
                </a:solidFill>
              </a:rPr>
              <a:t>وقته أسرع </a:t>
            </a:r>
            <a:r>
              <a:rPr lang="ar-EG" sz="7200" b="1" dirty="0" err="1" smtClean="0">
                <a:solidFill>
                  <a:srgbClr val="00582A"/>
                </a:solidFill>
              </a:rPr>
              <a:t>به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هو الرب القدير )2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 سر </a:t>
            </a:r>
            <a:r>
              <a:rPr lang="ar-EG" sz="6000" b="1" dirty="0" smtClean="0"/>
              <a:t>أمامي </a:t>
            </a:r>
            <a:r>
              <a:rPr lang="ar-EG" sz="6000" b="1" dirty="0" smtClean="0"/>
              <a:t>وكن كاملاً </a:t>
            </a:r>
          </a:p>
          <a:p>
            <a:pPr algn="ctr"/>
            <a:r>
              <a:rPr lang="ar-EG" sz="6000" b="1" dirty="0" smtClean="0"/>
              <a:t>سر </a:t>
            </a:r>
            <a:r>
              <a:rPr lang="ar-EG" sz="6000" b="1" dirty="0" smtClean="0"/>
              <a:t>ورائي وكن </a:t>
            </a:r>
            <a:r>
              <a:rPr lang="ar-EG" sz="6000" b="1" dirty="0" smtClean="0"/>
              <a:t>كن </a:t>
            </a:r>
            <a:r>
              <a:rPr lang="ar-EG" sz="6000" b="1" dirty="0" smtClean="0"/>
              <a:t>واثقاً</a:t>
            </a:r>
            <a:br>
              <a:rPr lang="ar-EG" sz="6000" b="1" dirty="0" smtClean="0"/>
            </a:br>
            <a:r>
              <a:rPr lang="ar-EG" sz="6000" b="1" dirty="0" smtClean="0"/>
              <a:t>( فأنا أسير بنور وجهي أمامك</a:t>
            </a:r>
          </a:p>
          <a:p>
            <a:pPr algn="ctr"/>
            <a:r>
              <a:rPr lang="ar-EG" sz="6000" b="1" dirty="0" smtClean="0"/>
              <a:t> أنــــــا الــــــــرب</a:t>
            </a:r>
            <a:br>
              <a:rPr lang="ar-EG" sz="6000" b="1" dirty="0" smtClean="0"/>
            </a:br>
            <a:r>
              <a:rPr lang="ar-EG" sz="6000" b="1" dirty="0" smtClean="0"/>
              <a:t>وأنا أمهد الهضاب لأجلك </a:t>
            </a:r>
          </a:p>
          <a:p>
            <a:pPr algn="ctr"/>
            <a:r>
              <a:rPr lang="ar-EG" sz="6000" b="1" dirty="0" smtClean="0"/>
              <a:t>أنــــــــا الــــــــرب )2</a:t>
            </a:r>
            <a:br>
              <a:rPr lang="ar-EG" sz="6000" b="1" dirty="0" smtClean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912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( </a:t>
            </a:r>
            <a:r>
              <a:rPr lang="ar-EG" sz="7200" b="1" dirty="0" smtClean="0">
                <a:solidFill>
                  <a:srgbClr val="00582A"/>
                </a:solidFill>
              </a:rPr>
              <a:t>أنا الرب أنا الرب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في </a:t>
            </a:r>
            <a:r>
              <a:rPr lang="ar-EG" sz="7200" b="1" dirty="0" smtClean="0">
                <a:solidFill>
                  <a:srgbClr val="00582A"/>
                </a:solidFill>
              </a:rPr>
              <a:t>وقته أسرع </a:t>
            </a:r>
            <a:r>
              <a:rPr lang="ar-EG" sz="7200" b="1" dirty="0" err="1" smtClean="0">
                <a:solidFill>
                  <a:srgbClr val="00582A"/>
                </a:solidFill>
              </a:rPr>
              <a:t>به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هو الرب القدير )2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213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r>
              <a:rPr lang="ar-EG" sz="6000" b="1" dirty="0" err="1" smtClean="0"/>
              <a:t>إنتظرني</a:t>
            </a:r>
            <a:r>
              <a:rPr lang="ar-EG" sz="6000" b="1" dirty="0" smtClean="0"/>
              <a:t> وكن .. كن راجياً </a:t>
            </a:r>
            <a:endParaRPr lang="ar-EG" sz="6000" b="1" dirty="0" smtClean="0"/>
          </a:p>
          <a:p>
            <a:pPr algn="ctr" rtl="1"/>
            <a:r>
              <a:rPr lang="ar-EG" sz="6000" b="1" dirty="0" smtClean="0"/>
              <a:t>في </a:t>
            </a:r>
            <a:r>
              <a:rPr lang="ar-EG" sz="6000" b="1" dirty="0" smtClean="0"/>
              <a:t>يميني وكن .. كن ساهراً</a:t>
            </a:r>
            <a:br>
              <a:rPr lang="ar-EG" sz="6000" b="1" dirty="0" smtClean="0"/>
            </a:br>
            <a:r>
              <a:rPr lang="ar-EG" sz="6000" b="1" dirty="0" smtClean="0"/>
              <a:t>( أنا لن أطيل ولن أخيب </a:t>
            </a:r>
            <a:r>
              <a:rPr lang="ar-EG" sz="6000" b="1" dirty="0" smtClean="0"/>
              <a:t>ظنك</a:t>
            </a:r>
          </a:p>
          <a:p>
            <a:pPr algn="ctr" rtl="1"/>
            <a:r>
              <a:rPr lang="ar-EG" sz="6000" b="1" dirty="0" smtClean="0"/>
              <a:t> أنــــــــا الـــــــــرب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وسأخضع كل الأمور لخيرك </a:t>
            </a:r>
            <a:endParaRPr lang="ar-EG" sz="6000" b="1" dirty="0" smtClean="0"/>
          </a:p>
          <a:p>
            <a:pPr algn="ctr" rtl="1"/>
            <a:r>
              <a:rPr lang="ar-EG" sz="6000" b="1" dirty="0" smtClean="0"/>
              <a:t>أنا </a:t>
            </a:r>
            <a:r>
              <a:rPr lang="ar-EG" sz="6000" b="1" dirty="0" smtClean="0"/>
              <a:t>الرب </a:t>
            </a:r>
            <a:r>
              <a:rPr lang="ar-EG" sz="6000" b="1" dirty="0" smtClean="0"/>
              <a:t>)2 </a:t>
            </a:r>
            <a:r>
              <a:rPr lang="ar-EG" sz="6000" b="1" dirty="0" smtClean="0"/>
              <a:t>أنا الرب </a:t>
            </a:r>
            <a:br>
              <a:rPr lang="ar-EG" sz="6000" b="1" dirty="0" smtClean="0"/>
            </a:br>
            <a:endParaRPr lang="ar-EG" sz="6000" b="1" dirty="0" smtClean="0"/>
          </a:p>
          <a:p>
            <a:pPr algn="ctr"/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912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( </a:t>
            </a:r>
            <a:r>
              <a:rPr lang="ar-EG" sz="7200" b="1" dirty="0" smtClean="0">
                <a:solidFill>
                  <a:srgbClr val="00582A"/>
                </a:solidFill>
              </a:rPr>
              <a:t>أنا الرب أنا الرب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في </a:t>
            </a:r>
            <a:r>
              <a:rPr lang="ar-EG" sz="7200" b="1" dirty="0" smtClean="0">
                <a:solidFill>
                  <a:srgbClr val="00582A"/>
                </a:solidFill>
              </a:rPr>
              <a:t>وقته أسرع </a:t>
            </a:r>
            <a:r>
              <a:rPr lang="ar-EG" sz="7200" b="1" dirty="0" err="1" smtClean="0">
                <a:solidFill>
                  <a:srgbClr val="00582A"/>
                </a:solidFill>
              </a:rPr>
              <a:t>به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هو الرب القدير )2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</TotalTime>
  <Words>81</Words>
  <Application>Microsoft Office PowerPoint</Application>
  <PresentationFormat>عرض على الشاشة (3:4)‏</PresentationFormat>
  <Paragraphs>23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2022-05-30T09:41:17Z</dcterms:modified>
</cp:coreProperties>
</file>