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3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6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الرب قد دعوتك بالبر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(أنا الرب قد دعوتك بالبر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فأمسك بيدك </a:t>
            </a:r>
            <a:r>
              <a:rPr lang="ar-EG" sz="6600" b="1" dirty="0" err="1"/>
              <a:t>واحفظك</a:t>
            </a:r>
            <a:br>
              <a:rPr lang="ar-EG" sz="6600" b="1" dirty="0"/>
            </a:br>
            <a:r>
              <a:rPr lang="ar-EG" sz="6600" b="1" dirty="0"/>
              <a:t>وأجعلك عهداً للشعب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ونوراً للأمم)</a:t>
            </a:r>
            <a:r>
              <a:rPr lang="ar-EG" sz="5400" b="1" dirty="0"/>
              <a:t>2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(لا تخف لأني فديتك </a:t>
            </a:r>
          </a:p>
          <a:p>
            <a:pPr algn="ctr" rtl="1"/>
            <a:r>
              <a:rPr lang="ar-EG" sz="7200" b="1" dirty="0"/>
              <a:t>دعوتك </a:t>
            </a:r>
            <a:r>
              <a:rPr lang="ar-EG" sz="7200" b="1" dirty="0" err="1"/>
              <a:t>بإسمك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[(أنت لي)3 </a:t>
            </a:r>
          </a:p>
          <a:p>
            <a:pPr algn="ctr" rtl="1"/>
            <a:r>
              <a:rPr lang="ar-EG" sz="7200" b="1" dirty="0"/>
              <a:t>لأني فديتك]2 </a:t>
            </a:r>
          </a:p>
          <a:p>
            <a:pPr algn="ctr" rtl="1"/>
            <a:r>
              <a:rPr lang="ar-EG" sz="7200" b="1" dirty="0"/>
              <a:t>لا تخف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46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2024-01-11T10:36:40Z</dcterms:modified>
</cp:coreProperties>
</file>