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1" r:id="rId5"/>
    <p:sldId id="411" r:id="rId6"/>
    <p:sldId id="404" r:id="rId7"/>
    <p:sldId id="4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1"/>
            <p14:sldId id="411"/>
            <p14:sldId id="404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4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66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 أنـــــــــا </a:t>
            </a:r>
            <a:r>
              <a:rPr lang="ar-EG" sz="8000" b="1" dirty="0" err="1"/>
              <a:t>الك</a:t>
            </a:r>
            <a:br>
              <a:rPr lang="ar-EG" sz="8000" b="1" dirty="0"/>
            </a:br>
            <a:r>
              <a:rPr lang="ar-EG" sz="8000" b="1" dirty="0"/>
              <a:t> مدي الأيــــــــــــام</a:t>
            </a:r>
            <a:br>
              <a:rPr lang="en-US" sz="8000" b="1" dirty="0"/>
            </a:br>
            <a:r>
              <a:rPr lang="ar-EG" sz="8000" b="1" dirty="0" err="1"/>
              <a:t>وأغنيــــــلك</a:t>
            </a:r>
            <a:r>
              <a:rPr lang="ar-EG" sz="8000" b="1" dirty="0"/>
              <a:t> </a:t>
            </a:r>
            <a:r>
              <a:rPr lang="ar-EG" sz="8000" b="1" dirty="0" err="1"/>
              <a:t>بأحلي</a:t>
            </a:r>
            <a:br>
              <a:rPr lang="ar-EG" sz="8000" b="1" dirty="0"/>
            </a:br>
            <a:r>
              <a:rPr lang="ar-EG" sz="8000" b="1" dirty="0"/>
              <a:t> الأنغـــــــــام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42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يايسوع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تستاهـــــل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أقدم </a:t>
            </a:r>
            <a:r>
              <a:rPr lang="ar-EG" sz="8000" b="1" dirty="0" err="1">
                <a:solidFill>
                  <a:srgbClr val="00582A"/>
                </a:solidFill>
              </a:rPr>
              <a:t>الك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هلاهــــل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سلامك بالقلب</a:t>
            </a:r>
            <a:br>
              <a:rPr lang="ar-EG" sz="8000" b="1" dirty="0"/>
            </a:br>
            <a:r>
              <a:rPr lang="ar-EG" sz="8000" b="1" dirty="0"/>
              <a:t> ماله حـــــــــــــــــدود</a:t>
            </a:r>
            <a:br>
              <a:rPr lang="en-US" sz="8000" b="1" dirty="0"/>
            </a:br>
            <a:r>
              <a:rPr lang="ar-EG" sz="8000" b="1" dirty="0" err="1"/>
              <a:t>وحنشدلك</a:t>
            </a:r>
            <a:r>
              <a:rPr lang="ar-EG" sz="8000" b="1" dirty="0"/>
              <a:t> </a:t>
            </a:r>
            <a:r>
              <a:rPr lang="ar-EG" sz="8000" b="1" dirty="0" err="1"/>
              <a:t>وأرنملك</a:t>
            </a:r>
            <a:br>
              <a:rPr lang="ar-EG" sz="8000" b="1" dirty="0"/>
            </a:br>
            <a:r>
              <a:rPr lang="ar-EG" sz="8000" b="1" dirty="0"/>
              <a:t> أنا بالعــــــــــــــــود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42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يايسوع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تستاهـــــل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أقدم </a:t>
            </a:r>
            <a:r>
              <a:rPr lang="ar-EG" sz="8000" b="1" dirty="0" err="1">
                <a:solidFill>
                  <a:srgbClr val="00582A"/>
                </a:solidFill>
              </a:rPr>
              <a:t>الك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هلاهــــل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أذوبن كالخزف</a:t>
            </a:r>
            <a:br>
              <a:rPr lang="ar-EG" sz="8000" b="1" dirty="0"/>
            </a:br>
            <a:r>
              <a:rPr lang="ar-EG" sz="8000" b="1" dirty="0"/>
              <a:t> وبأيدك أصـــــــــــــــير</a:t>
            </a:r>
            <a:br>
              <a:rPr lang="en-US" sz="8000" b="1" dirty="0"/>
            </a:br>
            <a:r>
              <a:rPr lang="ar-EG" sz="8000" b="1" dirty="0"/>
              <a:t>وتغيرني </a:t>
            </a:r>
            <a:r>
              <a:rPr lang="ar-EG" sz="8000" b="1" dirty="0" err="1"/>
              <a:t>ياكوكب</a:t>
            </a:r>
            <a:br>
              <a:rPr lang="ar-EG" sz="8000" b="1" dirty="0"/>
            </a:br>
            <a:r>
              <a:rPr lang="ar-EG" sz="8000" b="1" dirty="0"/>
              <a:t> الصبح المنــــــــــــير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42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يايسوع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تستاهـــــل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أقدم </a:t>
            </a:r>
            <a:r>
              <a:rPr lang="ar-EG" sz="8000" b="1" dirty="0" err="1">
                <a:solidFill>
                  <a:srgbClr val="00582A"/>
                </a:solidFill>
              </a:rPr>
              <a:t>الك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هلاهــــل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61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2024-01-11T10:45:27Z</dcterms:modified>
</cp:coreProperties>
</file>