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403" r:id="rId3"/>
    <p:sldId id="400" r:id="rId4"/>
    <p:sldId id="401" r:id="rId5"/>
    <p:sldId id="411" r:id="rId6"/>
    <p:sldId id="404" r:id="rId7"/>
    <p:sldId id="412" r:id="rId8"/>
    <p:sldId id="29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03"/>
            <p14:sldId id="400"/>
            <p14:sldId id="401"/>
            <p14:sldId id="411"/>
            <p14:sldId id="404"/>
            <p14:sldId id="412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54" d="100"/>
          <a:sy n="54" d="100"/>
        </p:scale>
        <p:origin x="44" y="19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1/11/2024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76200" y="96936"/>
            <a:ext cx="9144000" cy="29510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ترنيمة 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/>
              <a:t>أنا الك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-456664"/>
            <a:ext cx="9982199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br>
              <a:rPr lang="ar-EG" sz="8000" b="1" dirty="0"/>
            </a:br>
            <a:r>
              <a:rPr lang="ar-EG" sz="8000" b="1" dirty="0"/>
              <a:t> أنـــــــــا </a:t>
            </a:r>
            <a:r>
              <a:rPr lang="ar-EG" sz="8000" b="1" dirty="0" err="1"/>
              <a:t>الك</a:t>
            </a:r>
            <a:br>
              <a:rPr lang="ar-EG" sz="8000" b="1" dirty="0"/>
            </a:br>
            <a:r>
              <a:rPr lang="ar-EG" sz="8000" b="1" dirty="0"/>
              <a:t> مدي الأيــــــــــــام</a:t>
            </a:r>
            <a:br>
              <a:rPr lang="en-US" sz="8000" b="1" dirty="0"/>
            </a:br>
            <a:r>
              <a:rPr lang="ar-EG" sz="8000" b="1" dirty="0" err="1"/>
              <a:t>وأغنيــــــلك</a:t>
            </a:r>
            <a:r>
              <a:rPr lang="ar-EG" sz="8000" b="1" dirty="0"/>
              <a:t> </a:t>
            </a:r>
            <a:r>
              <a:rPr lang="ar-EG" sz="8000" b="1" dirty="0" err="1"/>
              <a:t>بأحلي</a:t>
            </a:r>
            <a:br>
              <a:rPr lang="ar-EG" sz="8000" b="1" dirty="0"/>
            </a:br>
            <a:r>
              <a:rPr lang="ar-EG" sz="8000" b="1" dirty="0"/>
              <a:t> الأنغـــــــــام</a:t>
            </a:r>
            <a:endParaRPr lang="en-US" sz="13800" b="1" dirty="0"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844228"/>
            <a:ext cx="9982199" cy="54041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EG" sz="8000" b="1" dirty="0" err="1">
                <a:solidFill>
                  <a:srgbClr val="00582A"/>
                </a:solidFill>
              </a:rPr>
              <a:t>يايسوع</a:t>
            </a:r>
            <a:r>
              <a:rPr lang="ar-EG" sz="8000" b="1" dirty="0">
                <a:solidFill>
                  <a:srgbClr val="00582A"/>
                </a:solidFill>
              </a:rPr>
              <a:t> </a:t>
            </a:r>
            <a:r>
              <a:rPr lang="ar-EG" sz="8000" b="1" dirty="0" err="1">
                <a:solidFill>
                  <a:srgbClr val="00582A"/>
                </a:solidFill>
              </a:rPr>
              <a:t>تستاهـــــل</a:t>
            </a:r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dirty="0">
                <a:solidFill>
                  <a:srgbClr val="00582A"/>
                </a:solidFill>
              </a:rPr>
              <a:t>أقدم </a:t>
            </a:r>
            <a:r>
              <a:rPr lang="ar-EG" sz="8000" b="1" dirty="0" err="1">
                <a:solidFill>
                  <a:srgbClr val="00582A"/>
                </a:solidFill>
              </a:rPr>
              <a:t>الك</a:t>
            </a:r>
            <a:r>
              <a:rPr lang="ar-EG" sz="8000" b="1" dirty="0">
                <a:solidFill>
                  <a:srgbClr val="00582A"/>
                </a:solidFill>
              </a:rPr>
              <a:t> </a:t>
            </a:r>
            <a:r>
              <a:rPr lang="ar-EG" sz="8000" b="1" dirty="0" err="1">
                <a:solidFill>
                  <a:srgbClr val="00582A"/>
                </a:solidFill>
              </a:rPr>
              <a:t>هلاهــــل</a:t>
            </a:r>
            <a:endParaRPr lang="ar-SA" sz="8000" b="1" dirty="0">
              <a:solidFill>
                <a:srgbClr val="00582A"/>
              </a:solidFill>
            </a:endParaRPr>
          </a:p>
          <a:p>
            <a:pPr algn="ctr">
              <a:lnSpc>
                <a:spcPct val="150000"/>
              </a:lnSpc>
            </a:pPr>
            <a:endParaRPr lang="ar-SA" sz="80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199" y="698242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/>
              <a:t>سلامك بالقلب</a:t>
            </a:r>
            <a:br>
              <a:rPr lang="ar-EG" sz="8000" b="1" dirty="0"/>
            </a:br>
            <a:r>
              <a:rPr lang="ar-EG" sz="8000" b="1" dirty="0"/>
              <a:t> ماله حـــــــــــــــــدود</a:t>
            </a:r>
            <a:br>
              <a:rPr lang="en-US" sz="8000" b="1" dirty="0"/>
            </a:br>
            <a:r>
              <a:rPr lang="ar-EG" sz="8000" b="1" dirty="0" err="1"/>
              <a:t>وحنشدلك</a:t>
            </a:r>
            <a:r>
              <a:rPr lang="ar-EG" sz="8000" b="1" dirty="0"/>
              <a:t> </a:t>
            </a:r>
            <a:r>
              <a:rPr lang="ar-EG" sz="8000" b="1" dirty="0" err="1"/>
              <a:t>وأرنملك</a:t>
            </a:r>
            <a:br>
              <a:rPr lang="ar-EG" sz="8000" b="1" dirty="0"/>
            </a:br>
            <a:r>
              <a:rPr lang="ar-EG" sz="8000" b="1" dirty="0"/>
              <a:t> أنا بالعــــــــــــــــود</a:t>
            </a:r>
            <a:endParaRPr lang="en-US" sz="13800" b="1" dirty="0"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844228"/>
            <a:ext cx="9982199" cy="54041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EG" sz="8000" b="1" dirty="0" err="1">
                <a:solidFill>
                  <a:srgbClr val="00582A"/>
                </a:solidFill>
              </a:rPr>
              <a:t>يايسوع</a:t>
            </a:r>
            <a:r>
              <a:rPr lang="ar-EG" sz="8000" b="1" dirty="0">
                <a:solidFill>
                  <a:srgbClr val="00582A"/>
                </a:solidFill>
              </a:rPr>
              <a:t> </a:t>
            </a:r>
            <a:r>
              <a:rPr lang="ar-EG" sz="8000" b="1" dirty="0" err="1">
                <a:solidFill>
                  <a:srgbClr val="00582A"/>
                </a:solidFill>
              </a:rPr>
              <a:t>تستاهـــــل</a:t>
            </a:r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dirty="0">
                <a:solidFill>
                  <a:srgbClr val="00582A"/>
                </a:solidFill>
              </a:rPr>
              <a:t>أقدم </a:t>
            </a:r>
            <a:r>
              <a:rPr lang="ar-EG" sz="8000" b="1" dirty="0" err="1">
                <a:solidFill>
                  <a:srgbClr val="00582A"/>
                </a:solidFill>
              </a:rPr>
              <a:t>الك</a:t>
            </a:r>
            <a:r>
              <a:rPr lang="ar-EG" sz="8000" b="1" dirty="0">
                <a:solidFill>
                  <a:srgbClr val="00582A"/>
                </a:solidFill>
              </a:rPr>
              <a:t> </a:t>
            </a:r>
            <a:r>
              <a:rPr lang="ar-EG" sz="8000" b="1" dirty="0" err="1">
                <a:solidFill>
                  <a:srgbClr val="00582A"/>
                </a:solidFill>
              </a:rPr>
              <a:t>هلاهــــل</a:t>
            </a:r>
            <a:endParaRPr lang="ar-SA" sz="8000" b="1" dirty="0">
              <a:solidFill>
                <a:srgbClr val="00582A"/>
              </a:solidFill>
            </a:endParaRPr>
          </a:p>
          <a:p>
            <a:pPr algn="ctr">
              <a:lnSpc>
                <a:spcPct val="150000"/>
              </a:lnSpc>
            </a:pPr>
            <a:endParaRPr lang="ar-SA" sz="80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622042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/>
              <a:t>أذوبن كالخزف</a:t>
            </a:r>
            <a:br>
              <a:rPr lang="ar-EG" sz="8000" b="1" dirty="0"/>
            </a:br>
            <a:r>
              <a:rPr lang="ar-EG" sz="8000" b="1" dirty="0"/>
              <a:t> وبأيدك أصـــــــــــــــير</a:t>
            </a:r>
            <a:br>
              <a:rPr lang="en-US" sz="8000" b="1" dirty="0"/>
            </a:br>
            <a:r>
              <a:rPr lang="ar-EG" sz="8000" b="1" dirty="0"/>
              <a:t>وتغيرني </a:t>
            </a:r>
            <a:r>
              <a:rPr lang="ar-EG" sz="8000" b="1" dirty="0" err="1"/>
              <a:t>ياكوكب</a:t>
            </a:r>
            <a:br>
              <a:rPr lang="ar-EG" sz="8000" b="1" dirty="0"/>
            </a:br>
            <a:r>
              <a:rPr lang="ar-EG" sz="8000" b="1" dirty="0"/>
              <a:t> الصبح المنــــــــــــير</a:t>
            </a:r>
            <a:endParaRPr lang="ar-SA" sz="80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844228"/>
            <a:ext cx="9982199" cy="54041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EG" sz="8000" b="1" dirty="0" err="1">
                <a:solidFill>
                  <a:srgbClr val="00582A"/>
                </a:solidFill>
              </a:rPr>
              <a:t>يايسوع</a:t>
            </a:r>
            <a:r>
              <a:rPr lang="ar-EG" sz="8000" b="1" dirty="0">
                <a:solidFill>
                  <a:srgbClr val="00582A"/>
                </a:solidFill>
              </a:rPr>
              <a:t> </a:t>
            </a:r>
            <a:r>
              <a:rPr lang="ar-EG" sz="8000" b="1" dirty="0" err="1">
                <a:solidFill>
                  <a:srgbClr val="00582A"/>
                </a:solidFill>
              </a:rPr>
              <a:t>تستاهـــــل</a:t>
            </a:r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dirty="0">
                <a:solidFill>
                  <a:srgbClr val="00582A"/>
                </a:solidFill>
              </a:rPr>
              <a:t>أقدم </a:t>
            </a:r>
            <a:r>
              <a:rPr lang="ar-EG" sz="8000" b="1" dirty="0" err="1">
                <a:solidFill>
                  <a:srgbClr val="00582A"/>
                </a:solidFill>
              </a:rPr>
              <a:t>الك</a:t>
            </a:r>
            <a:r>
              <a:rPr lang="ar-EG" sz="8000" b="1" dirty="0">
                <a:solidFill>
                  <a:srgbClr val="00582A"/>
                </a:solidFill>
              </a:rPr>
              <a:t> </a:t>
            </a:r>
            <a:r>
              <a:rPr lang="ar-EG" sz="8000" b="1" dirty="0" err="1">
                <a:solidFill>
                  <a:srgbClr val="00582A"/>
                </a:solidFill>
              </a:rPr>
              <a:t>هلاهــــل</a:t>
            </a:r>
            <a:endParaRPr lang="ar-SA" sz="8000" b="1" dirty="0">
              <a:solidFill>
                <a:srgbClr val="00582A"/>
              </a:solidFill>
            </a:endParaRPr>
          </a:p>
          <a:p>
            <a:pPr algn="ctr">
              <a:lnSpc>
                <a:spcPct val="150000"/>
              </a:lnSpc>
            </a:pPr>
            <a:endParaRPr lang="ar-SA" sz="80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1823</TotalTime>
  <Words>61</Words>
  <Application>Microsoft Office PowerPoint</Application>
  <PresentationFormat>عرض على الشاشة (4:3)</PresentationFormat>
  <Paragraphs>8</Paragraphs>
  <Slides>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2" baseType="lpstr">
      <vt:lpstr>Arial</vt:lpstr>
      <vt:lpstr>Calibri</vt:lpstr>
      <vt:lpstr>Times New Roman (Arabic)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243</cp:revision>
  <dcterms:created xsi:type="dcterms:W3CDTF">2021-12-07T14:30:00Z</dcterms:created>
  <dcterms:modified xsi:type="dcterms:W3CDTF">2024-01-11T10:45:27Z</dcterms:modified>
</cp:coreProperties>
</file>