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6" r:id="rId3"/>
    <p:sldId id="415" r:id="rId4"/>
    <p:sldId id="416" r:id="rId5"/>
    <p:sldId id="417" r:id="rId6"/>
    <p:sldId id="418" r:id="rId7"/>
    <p:sldId id="41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15"/>
            <p14:sldId id="416"/>
            <p14:sldId id="417"/>
            <p14:sldId id="418"/>
            <p14:sldId id="4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4" d="100"/>
          <a:sy n="54" d="100"/>
        </p:scale>
        <p:origin x="68" y="1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أنا الكنيسة </a:t>
            </a:r>
            <a:r>
              <a:rPr lang="ar-EG" sz="8000" b="1" dirty="0" err="1"/>
              <a:t>المفدية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67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1E0E"/>
                </a:solidFill>
              </a:rPr>
              <a:t>أنسـى تعـب كـُل المـاضـي </a:t>
            </a:r>
            <a:endParaRPr lang="ar-EG" sz="8000" b="1" dirty="0">
              <a:solidFill>
                <a:srgbClr val="001E0E"/>
              </a:solidFill>
            </a:endParaRPr>
          </a:p>
          <a:p>
            <a:pPr algn="ctr" rtl="1"/>
            <a:r>
              <a:rPr lang="ar-SA" sz="8000" b="1" dirty="0">
                <a:solidFill>
                  <a:srgbClr val="001E0E"/>
                </a:solidFill>
              </a:rPr>
              <a:t>عنـدمـا يكمـُل جهـادي</a:t>
            </a:r>
            <a:endParaRPr lang="ar-EG" sz="8000" b="1" dirty="0">
              <a:solidFill>
                <a:srgbClr val="001E0E"/>
              </a:solidFill>
            </a:endParaRPr>
          </a:p>
          <a:p>
            <a:pPr algn="ctr" rtl="1"/>
            <a:r>
              <a:rPr lang="ar-SA" sz="8000" b="1" dirty="0">
                <a:solidFill>
                  <a:srgbClr val="001E0E"/>
                </a:solidFill>
              </a:rPr>
              <a:t>ويتـم فـرحـي مـع </a:t>
            </a:r>
            <a:r>
              <a:rPr lang="ar-SA" sz="8000" b="1" dirty="0" err="1">
                <a:solidFill>
                  <a:srgbClr val="001E0E"/>
                </a:solidFill>
              </a:rPr>
              <a:t>الفـادي</a:t>
            </a:r>
            <a:r>
              <a:rPr lang="ar-SA" sz="8000" b="1" dirty="0">
                <a:solidFill>
                  <a:srgbClr val="001E0E"/>
                </a:solidFill>
              </a:rPr>
              <a:t> </a:t>
            </a:r>
            <a:endParaRPr lang="ar-EG" sz="8000" b="1" dirty="0">
              <a:solidFill>
                <a:srgbClr val="001E0E"/>
              </a:solidFill>
            </a:endParaRPr>
          </a:p>
          <a:p>
            <a:pPr algn="ctr" rtl="1"/>
            <a:r>
              <a:rPr lang="ar-SA" sz="8000" b="1" dirty="0">
                <a:solidFill>
                  <a:srgbClr val="001E0E"/>
                </a:solidFill>
              </a:rPr>
              <a:t>أنـا الكنيسـة </a:t>
            </a:r>
            <a:r>
              <a:rPr lang="ar-SA" sz="8000" b="1" dirty="0" err="1">
                <a:solidFill>
                  <a:srgbClr val="001E0E"/>
                </a:solidFill>
              </a:rPr>
              <a:t>المفـديـة</a:t>
            </a:r>
            <a:endParaRPr lang="en-US" sz="8000" b="1" dirty="0">
              <a:solidFill>
                <a:srgbClr val="001E0E"/>
              </a:solidFill>
            </a:endParaRPr>
          </a:p>
          <a:p>
            <a:pPr algn="ctr" rtl="1"/>
            <a:endParaRPr lang="en-US" sz="8000" b="1" dirty="0">
              <a:solidFill>
                <a:srgbClr val="001E0E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06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أنـا الكنيسـة </a:t>
            </a:r>
            <a:r>
              <a:rPr lang="ar-SA" sz="7200" b="1" dirty="0" err="1">
                <a:solidFill>
                  <a:srgbClr val="00582A"/>
                </a:solidFill>
              </a:rPr>
              <a:t>المفـديـة</a:t>
            </a:r>
            <a:r>
              <a:rPr lang="ar-SA" sz="7200" b="1" dirty="0">
                <a:solidFill>
                  <a:srgbClr val="00582A"/>
                </a:solidFill>
              </a:rPr>
              <a:t> </a:t>
            </a:r>
            <a:br>
              <a:rPr lang="ar-SA" sz="7200" b="1" dirty="0">
                <a:solidFill>
                  <a:srgbClr val="00582A"/>
                </a:solidFill>
              </a:rPr>
            </a:br>
            <a:r>
              <a:rPr lang="ar-SA" sz="7200" b="1" dirty="0">
                <a:solidFill>
                  <a:srgbClr val="00582A"/>
                </a:solidFill>
              </a:rPr>
              <a:t>لـيَّ زمـان </a:t>
            </a:r>
            <a:r>
              <a:rPr lang="ar-SA" sz="7200" b="1" dirty="0" err="1">
                <a:solidFill>
                  <a:srgbClr val="00582A"/>
                </a:solidFill>
              </a:rPr>
              <a:t>مستنيـه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r>
              <a:rPr lang="ar-SA" sz="7200" b="1" dirty="0" err="1">
                <a:solidFill>
                  <a:srgbClr val="00582A"/>
                </a:solidFill>
              </a:rPr>
              <a:t>ييجـي</a:t>
            </a:r>
            <a:r>
              <a:rPr lang="ar-SA" sz="7200" b="1" dirty="0">
                <a:solidFill>
                  <a:srgbClr val="00582A"/>
                </a:solidFill>
              </a:rPr>
              <a:t> عـريسـي ويـأخـُذنـي</a:t>
            </a:r>
          </a:p>
          <a:p>
            <a:pPr algn="ctr"/>
            <a:r>
              <a:rPr lang="ar-SA" sz="7200" b="1" dirty="0">
                <a:solidFill>
                  <a:srgbClr val="00582A"/>
                </a:solidFill>
              </a:rPr>
              <a:t> يـا عـزي بيـه فـي </a:t>
            </a:r>
            <a:r>
              <a:rPr lang="ar-SA" sz="7200" b="1" dirty="0" err="1">
                <a:solidFill>
                  <a:srgbClr val="00582A"/>
                </a:solidFill>
              </a:rPr>
              <a:t>الأبـديـه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 </a:t>
            </a: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7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1E0E"/>
                </a:solidFill>
              </a:rPr>
              <a:t>ثيـاب جميلـه يلبسنـي</a:t>
            </a:r>
            <a:br>
              <a:rPr lang="ar-SA" sz="8000" b="1" dirty="0">
                <a:solidFill>
                  <a:srgbClr val="001E0E"/>
                </a:solidFill>
              </a:rPr>
            </a:br>
            <a:r>
              <a:rPr lang="ar-SA" sz="8000" b="1" dirty="0">
                <a:solidFill>
                  <a:srgbClr val="001E0E"/>
                </a:solidFill>
              </a:rPr>
              <a:t> مـع </a:t>
            </a:r>
            <a:r>
              <a:rPr lang="ar-SA" sz="8000" b="1" dirty="0" err="1">
                <a:solidFill>
                  <a:srgbClr val="001E0E"/>
                </a:solidFill>
              </a:rPr>
              <a:t>الأحبـا</a:t>
            </a:r>
            <a:r>
              <a:rPr lang="ar-SA" sz="8000" b="1" dirty="0">
                <a:solidFill>
                  <a:srgbClr val="001E0E"/>
                </a:solidFill>
              </a:rPr>
              <a:t> يجلسنـي</a:t>
            </a:r>
            <a:endParaRPr lang="ar-EG" sz="8000" b="1" dirty="0">
              <a:solidFill>
                <a:srgbClr val="001E0E"/>
              </a:solidFill>
            </a:endParaRPr>
          </a:p>
          <a:p>
            <a:pPr algn="ctr"/>
            <a:r>
              <a:rPr lang="ar-SA" sz="8000" b="1" dirty="0">
                <a:solidFill>
                  <a:srgbClr val="001E0E"/>
                </a:solidFill>
              </a:rPr>
              <a:t>أبقـى </a:t>
            </a:r>
            <a:r>
              <a:rPr lang="ar-SA" sz="8000" b="1" dirty="0" err="1">
                <a:solidFill>
                  <a:srgbClr val="001E0E"/>
                </a:solidFill>
              </a:rPr>
              <a:t>معـاه</a:t>
            </a:r>
            <a:r>
              <a:rPr lang="ar-SA" sz="8000" b="1" dirty="0">
                <a:solidFill>
                  <a:srgbClr val="001E0E"/>
                </a:solidFill>
              </a:rPr>
              <a:t> </a:t>
            </a:r>
            <a:r>
              <a:rPr lang="ar-SA" sz="8000" b="1" dirty="0" err="1">
                <a:solidFill>
                  <a:srgbClr val="001E0E"/>
                </a:solidFill>
              </a:rPr>
              <a:t>ويـأنسنـي</a:t>
            </a:r>
            <a:endParaRPr lang="ar-SA" sz="8000" b="1" dirty="0">
              <a:solidFill>
                <a:srgbClr val="001E0E"/>
              </a:solidFill>
            </a:endParaRPr>
          </a:p>
          <a:p>
            <a:pPr algn="ctr"/>
            <a:r>
              <a:rPr lang="ar-SA" sz="8000" b="1" dirty="0">
                <a:solidFill>
                  <a:srgbClr val="001E0E"/>
                </a:solidFill>
              </a:rPr>
              <a:t> أنـا </a:t>
            </a:r>
            <a:r>
              <a:rPr lang="ar-SA" sz="8000" b="1" dirty="0" err="1">
                <a:solidFill>
                  <a:srgbClr val="001E0E"/>
                </a:solidFill>
              </a:rPr>
              <a:t>العـروسـه</a:t>
            </a:r>
            <a:r>
              <a:rPr lang="ar-SA" sz="8000" b="1" dirty="0">
                <a:solidFill>
                  <a:srgbClr val="001E0E"/>
                </a:solidFill>
              </a:rPr>
              <a:t> </a:t>
            </a:r>
            <a:r>
              <a:rPr lang="ar-SA" sz="8000" b="1" dirty="0" err="1">
                <a:solidFill>
                  <a:srgbClr val="001E0E"/>
                </a:solidFill>
              </a:rPr>
              <a:t>المفـديـه</a:t>
            </a:r>
            <a:endParaRPr lang="en-US" sz="8000" b="1" dirty="0">
              <a:solidFill>
                <a:srgbClr val="001E0E"/>
              </a:solidFill>
            </a:endParaRPr>
          </a:p>
          <a:p>
            <a:pPr algn="ctr" rtl="1"/>
            <a:endParaRPr lang="en-US" sz="8000" b="1" dirty="0">
              <a:solidFill>
                <a:srgbClr val="001E0E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06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أنـا الكنيسـة </a:t>
            </a:r>
            <a:r>
              <a:rPr lang="ar-SA" sz="7200" b="1" dirty="0" err="1">
                <a:solidFill>
                  <a:srgbClr val="00582A"/>
                </a:solidFill>
              </a:rPr>
              <a:t>المفـديـة</a:t>
            </a:r>
            <a:r>
              <a:rPr lang="ar-SA" sz="7200" b="1" dirty="0">
                <a:solidFill>
                  <a:srgbClr val="00582A"/>
                </a:solidFill>
              </a:rPr>
              <a:t> </a:t>
            </a:r>
            <a:br>
              <a:rPr lang="ar-SA" sz="7200" b="1" dirty="0">
                <a:solidFill>
                  <a:srgbClr val="00582A"/>
                </a:solidFill>
              </a:rPr>
            </a:br>
            <a:r>
              <a:rPr lang="ar-SA" sz="7200" b="1" dirty="0">
                <a:solidFill>
                  <a:srgbClr val="00582A"/>
                </a:solidFill>
              </a:rPr>
              <a:t>لـيَّ زمـان </a:t>
            </a:r>
            <a:r>
              <a:rPr lang="ar-SA" sz="7200" b="1" dirty="0" err="1">
                <a:solidFill>
                  <a:srgbClr val="00582A"/>
                </a:solidFill>
              </a:rPr>
              <a:t>مستنيـه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r>
              <a:rPr lang="ar-SA" sz="7200" b="1" dirty="0" err="1">
                <a:solidFill>
                  <a:srgbClr val="00582A"/>
                </a:solidFill>
              </a:rPr>
              <a:t>ييجـي</a:t>
            </a:r>
            <a:r>
              <a:rPr lang="ar-SA" sz="7200" b="1" dirty="0">
                <a:solidFill>
                  <a:srgbClr val="00582A"/>
                </a:solidFill>
              </a:rPr>
              <a:t> عـريسـي ويـأخـُذنـي</a:t>
            </a:r>
          </a:p>
          <a:p>
            <a:pPr algn="ctr"/>
            <a:r>
              <a:rPr lang="ar-SA" sz="7200" b="1" dirty="0">
                <a:solidFill>
                  <a:srgbClr val="00582A"/>
                </a:solidFill>
              </a:rPr>
              <a:t> يـا عـزي بيـه فـي </a:t>
            </a:r>
            <a:r>
              <a:rPr lang="ar-SA" sz="7200" b="1" dirty="0" err="1">
                <a:solidFill>
                  <a:srgbClr val="00582A"/>
                </a:solidFill>
              </a:rPr>
              <a:t>الأبـديـه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 </a:t>
            </a: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25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1E0E"/>
                </a:solidFill>
              </a:rPr>
              <a:t>حتـى إن تعبنـا فـي التفتيـش 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 rtl="1"/>
            <a:r>
              <a:rPr lang="ar-SA" sz="7200" b="1" dirty="0" err="1">
                <a:solidFill>
                  <a:srgbClr val="001E0E"/>
                </a:solidFill>
              </a:rPr>
              <a:t>زي</a:t>
            </a:r>
            <a:r>
              <a:rPr lang="ar-SA" sz="7200" b="1" dirty="0">
                <a:solidFill>
                  <a:srgbClr val="001E0E"/>
                </a:solidFill>
              </a:rPr>
              <a:t> حبيبنـا </a:t>
            </a:r>
            <a:r>
              <a:rPr lang="ar-SA" sz="7200" b="1" dirty="0" err="1">
                <a:solidFill>
                  <a:srgbClr val="001E0E"/>
                </a:solidFill>
              </a:rPr>
              <a:t>مـانـلاقيـش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 rtl="1"/>
            <a:r>
              <a:rPr lang="ar-SA" sz="7200" b="1" dirty="0" err="1">
                <a:solidFill>
                  <a:srgbClr val="001E0E"/>
                </a:solidFill>
              </a:rPr>
              <a:t>إهتفـي</a:t>
            </a:r>
            <a:r>
              <a:rPr lang="ar-SA" sz="7200" b="1" dirty="0">
                <a:solidFill>
                  <a:srgbClr val="001E0E"/>
                </a:solidFill>
              </a:rPr>
              <a:t> </a:t>
            </a:r>
            <a:r>
              <a:rPr lang="ar-SA" sz="7200" b="1" dirty="0" err="1">
                <a:solidFill>
                  <a:srgbClr val="001E0E"/>
                </a:solidFill>
              </a:rPr>
              <a:t>يـاكنيسـة</a:t>
            </a:r>
            <a:r>
              <a:rPr lang="ar-SA" sz="7200" b="1" dirty="0">
                <a:solidFill>
                  <a:srgbClr val="001E0E"/>
                </a:solidFill>
              </a:rPr>
              <a:t> مـا </a:t>
            </a:r>
            <a:r>
              <a:rPr lang="ar-SA" sz="7200" b="1" dirty="0" err="1">
                <a:solidFill>
                  <a:srgbClr val="001E0E"/>
                </a:solidFill>
              </a:rPr>
              <a:t>تخـافيـش</a:t>
            </a:r>
            <a:r>
              <a:rPr lang="ar-SA" sz="7200" b="1" dirty="0">
                <a:solidFill>
                  <a:srgbClr val="001E0E"/>
                </a:solidFill>
              </a:rPr>
              <a:t> 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 rtl="1"/>
            <a:r>
              <a:rPr lang="ar-SA" sz="7200" b="1" dirty="0">
                <a:solidFill>
                  <a:srgbClr val="001E0E"/>
                </a:solidFill>
              </a:rPr>
              <a:t>أنـا الكنيسـة </a:t>
            </a:r>
            <a:r>
              <a:rPr lang="ar-SA" sz="7200" b="1" dirty="0" err="1">
                <a:solidFill>
                  <a:srgbClr val="001E0E"/>
                </a:solidFill>
              </a:rPr>
              <a:t>المفـديـه</a:t>
            </a:r>
            <a:endParaRPr lang="en-US" sz="7200" b="1" dirty="0">
              <a:solidFill>
                <a:srgbClr val="001E0E"/>
              </a:solidFill>
            </a:endParaRPr>
          </a:p>
          <a:p>
            <a:pPr algn="ctr" rtl="1"/>
            <a:endParaRPr lang="en-US" sz="7200" b="1" dirty="0">
              <a:solidFill>
                <a:srgbClr val="001E0E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06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أنـا الكنيسـة </a:t>
            </a:r>
            <a:r>
              <a:rPr lang="ar-SA" sz="7200" b="1" dirty="0" err="1">
                <a:solidFill>
                  <a:srgbClr val="00582A"/>
                </a:solidFill>
              </a:rPr>
              <a:t>المفـديـة</a:t>
            </a:r>
            <a:r>
              <a:rPr lang="ar-SA" sz="7200" b="1" dirty="0">
                <a:solidFill>
                  <a:srgbClr val="00582A"/>
                </a:solidFill>
              </a:rPr>
              <a:t> </a:t>
            </a:r>
            <a:br>
              <a:rPr lang="ar-SA" sz="7200" b="1" dirty="0">
                <a:solidFill>
                  <a:srgbClr val="00582A"/>
                </a:solidFill>
              </a:rPr>
            </a:br>
            <a:r>
              <a:rPr lang="ar-SA" sz="7200" b="1" dirty="0">
                <a:solidFill>
                  <a:srgbClr val="00582A"/>
                </a:solidFill>
              </a:rPr>
              <a:t>لـيَّ زمـان </a:t>
            </a:r>
            <a:r>
              <a:rPr lang="ar-SA" sz="7200" b="1" dirty="0" err="1">
                <a:solidFill>
                  <a:srgbClr val="00582A"/>
                </a:solidFill>
              </a:rPr>
              <a:t>مستنيـه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r>
              <a:rPr lang="ar-SA" sz="7200" b="1" dirty="0" err="1">
                <a:solidFill>
                  <a:srgbClr val="00582A"/>
                </a:solidFill>
              </a:rPr>
              <a:t>ييجـي</a:t>
            </a:r>
            <a:r>
              <a:rPr lang="ar-SA" sz="7200" b="1" dirty="0">
                <a:solidFill>
                  <a:srgbClr val="00582A"/>
                </a:solidFill>
              </a:rPr>
              <a:t> عـريسـي ويـأخـُذنـي</a:t>
            </a:r>
          </a:p>
          <a:p>
            <a:pPr algn="ctr"/>
            <a:r>
              <a:rPr lang="ar-SA" sz="7200" b="1" dirty="0">
                <a:solidFill>
                  <a:srgbClr val="00582A"/>
                </a:solidFill>
              </a:rPr>
              <a:t> يـا عـزي بيـه فـي </a:t>
            </a:r>
            <a:r>
              <a:rPr lang="ar-SA" sz="7200" b="1" dirty="0" err="1">
                <a:solidFill>
                  <a:srgbClr val="00582A"/>
                </a:solidFill>
              </a:rPr>
              <a:t>الأبـديـه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 </a:t>
            </a: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1976</TotalTime>
  <Words>99</Words>
  <Application>Microsoft Office PowerPoint</Application>
  <PresentationFormat>عرض على الشاشة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285</cp:revision>
  <dcterms:created xsi:type="dcterms:W3CDTF">2021-12-07T14:30:00Z</dcterms:created>
  <dcterms:modified xsi:type="dcterms:W3CDTF">2024-01-11T11:26:22Z</dcterms:modified>
</cp:coreProperties>
</file>