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00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3" r:id="rId14"/>
    <p:sldId id="414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40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/>
              <a:t>أنا أنا </a:t>
            </a:r>
            <a:r>
              <a:rPr lang="ar-EG" sz="6600" b="1" dirty="0"/>
              <a:t>للرب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615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2075"/>
            <a:ext cx="9982199" cy="8925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5- </a:t>
            </a:r>
            <a:endParaRPr lang="ar-EG" sz="8000" b="1" dirty="0"/>
          </a:p>
          <a:p>
            <a:pPr algn="ctr"/>
            <a:r>
              <a:rPr lang="ar-EG" sz="7200" b="1" dirty="0"/>
              <a:t>(وَإن فَقَدتُ أحبَابي</a:t>
            </a:r>
          </a:p>
          <a:p>
            <a:pPr algn="ctr"/>
            <a:r>
              <a:rPr lang="ar-EG" sz="7200" b="1" dirty="0"/>
              <a:t>وَإن تَرَكَني أصحَابي)2</a:t>
            </a:r>
            <a:br>
              <a:rPr lang="ar-EG" sz="7200" b="1" dirty="0"/>
            </a:br>
            <a:r>
              <a:rPr lang="ar-EG" sz="7200" b="1" dirty="0"/>
              <a:t>(وَإن خَسِرتُ أموَالِي</a:t>
            </a:r>
          </a:p>
          <a:p>
            <a:pPr algn="ctr"/>
            <a:r>
              <a:rPr lang="ar-EG" sz="7200" b="1" dirty="0"/>
              <a:t>يَبقَى يَسوعُ الكُلَّ لِي)2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8390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606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6- </a:t>
            </a:r>
            <a:endParaRPr lang="ar-EG" sz="8000" b="1" dirty="0"/>
          </a:p>
          <a:p>
            <a:pPr algn="ctr"/>
            <a:r>
              <a:rPr lang="ar-EG" sz="7200" b="1" dirty="0"/>
              <a:t>(لا العَالَمُ وَلا الأشرَار</a:t>
            </a:r>
          </a:p>
          <a:p>
            <a:pPr algn="ctr"/>
            <a:r>
              <a:rPr lang="ar-EG" sz="7200" b="1" dirty="0"/>
              <a:t>وَلاتَحَدِّي أتونِ النَّارْ)2</a:t>
            </a:r>
            <a:br>
              <a:rPr lang="ar-EG" sz="7200" b="1" dirty="0"/>
            </a:br>
            <a:r>
              <a:rPr lang="ar-EG" sz="7200" b="1" dirty="0"/>
              <a:t>(أنا لَكَ وَأنتَ لــــي</a:t>
            </a:r>
          </a:p>
          <a:p>
            <a:pPr algn="ctr"/>
            <a:r>
              <a:rPr lang="ar-EG" sz="7200" b="1" dirty="0"/>
              <a:t>ياناصِـري بالاستِمرَارْ)2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7223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14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  <a:endParaRPr lang="ar-EG" sz="8000" b="1" dirty="0"/>
          </a:p>
          <a:p>
            <a:pPr algn="ctr"/>
            <a:r>
              <a:rPr lang="ar-EG" sz="7200" b="1" dirty="0"/>
              <a:t>(وَجِّه نظري أيا حَبيب </a:t>
            </a:r>
          </a:p>
          <a:p>
            <a:pPr algn="ctr"/>
            <a:r>
              <a:rPr lang="ar-EG" sz="7200" b="1" dirty="0"/>
              <a:t>إلى جَمَالِكَ العَجيبْ)2</a:t>
            </a:r>
            <a:br>
              <a:rPr lang="ar-EG" sz="7200" b="1" dirty="0"/>
            </a:br>
            <a:r>
              <a:rPr lang="ar-EG" sz="7200" b="1" dirty="0"/>
              <a:t>(واحصُرَنِّي في شَخصِكَ   </a:t>
            </a:r>
          </a:p>
          <a:p>
            <a:pPr algn="ctr"/>
            <a:r>
              <a:rPr lang="ar-EG" sz="7200" b="1" dirty="0"/>
              <a:t>لأنظُــرَنَّ لِلصَّليبْ)2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2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  <a:endParaRPr lang="ar-EG" sz="8000" b="1" dirty="0"/>
          </a:p>
          <a:p>
            <a:pPr algn="ctr"/>
            <a:r>
              <a:rPr lang="ar-EG" sz="7200" b="1" dirty="0"/>
              <a:t>(مادُمتُ قُمتُ مَعَ يَسوع   </a:t>
            </a:r>
          </a:p>
          <a:p>
            <a:pPr algn="ctr"/>
            <a:r>
              <a:rPr lang="ar-EG" sz="7200" b="1" dirty="0"/>
              <a:t>أطلُبُ مافَوقَ الرُّبُوعْ)2</a:t>
            </a:r>
            <a:br>
              <a:rPr lang="ar-EG" sz="7200" b="1" dirty="0"/>
            </a:br>
            <a:r>
              <a:rPr lang="ar-EG" sz="7200" b="1" dirty="0"/>
              <a:t>(إلى السَّمـــا إلى السَّمــا   </a:t>
            </a:r>
          </a:p>
          <a:p>
            <a:pPr algn="ctr"/>
            <a:r>
              <a:rPr lang="ar-EG" sz="7200" b="1" dirty="0"/>
              <a:t>يَسوعُ لــي كُلُّ المُنَى)2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7747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52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 </a:t>
            </a:r>
            <a:endParaRPr lang="ar-EG" sz="8000" b="1" dirty="0"/>
          </a:p>
          <a:p>
            <a:pPr algn="ctr"/>
            <a:r>
              <a:rPr lang="ar-EG" sz="7200" b="1" dirty="0"/>
              <a:t>(وَنطرَحُ أكالِيلَنا</a:t>
            </a:r>
          </a:p>
          <a:p>
            <a:pPr algn="ctr"/>
            <a:r>
              <a:rPr lang="ar-EG" sz="7200" b="1" dirty="0"/>
              <a:t>عِندَ أقدَامِكَ في السَّما)2</a:t>
            </a:r>
            <a:br>
              <a:rPr lang="ar-EG" sz="7200" b="1" dirty="0"/>
            </a:br>
            <a:r>
              <a:rPr lang="ar-EG" sz="7200" b="1" dirty="0"/>
              <a:t>ليسَ لنـــا ليسَ لنــــا</a:t>
            </a:r>
          </a:p>
          <a:p>
            <a:pPr algn="ctr"/>
            <a:r>
              <a:rPr lang="ar-EG" sz="7200" b="1" dirty="0"/>
              <a:t>الكُلَّ قد أعطَيْتَنـــا)2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1510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25184"/>
            <a:ext cx="9982199" cy="5218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36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</a:rPr>
              <a:t> (أنا أنا أنا لِلرَّبّ   أهتِف لَهُ مِن كُلِّ القلبْ)2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صِرْتُ لَهُ وَهوَ لـــي)2</a:t>
            </a:r>
            <a:br>
              <a:rPr lang="ar-EG" sz="4800" b="1" dirty="0">
                <a:solidFill>
                  <a:srgbClr val="00582A"/>
                </a:solidFill>
              </a:rPr>
            </a:br>
            <a:r>
              <a:rPr lang="ar-EG" sz="4800" b="1" dirty="0">
                <a:solidFill>
                  <a:srgbClr val="00582A"/>
                </a:solidFill>
              </a:rPr>
              <a:t>(عَلى حِسَابِ النِّعمَةِ   قد سُتِرَتْ خطيَّتــــــي)2</a:t>
            </a:r>
            <a:br>
              <a:rPr lang="ar-EG" sz="4800" b="1" dirty="0">
                <a:solidFill>
                  <a:srgbClr val="00582A"/>
                </a:solidFill>
              </a:rPr>
            </a:br>
            <a:endParaRPr lang="ar-SA" sz="4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81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2075"/>
            <a:ext cx="9982199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4- </a:t>
            </a:r>
            <a:endParaRPr lang="ar-EG" sz="8000" b="1" dirty="0"/>
          </a:p>
          <a:p>
            <a:pPr algn="ctr"/>
            <a:r>
              <a:rPr lang="ar-EG" sz="7200" b="1" dirty="0"/>
              <a:t>(أُهُلِّلُ وَأُرَنِّـــــمُ</a:t>
            </a:r>
          </a:p>
          <a:p>
            <a:pPr algn="ctr"/>
            <a:r>
              <a:rPr lang="ar-EG" sz="7200" b="1" dirty="0"/>
              <a:t>لَكَ يا سَيِّدِي أسجُدُ)2</a:t>
            </a:r>
            <a:br>
              <a:rPr lang="ar-EG" sz="7200" b="1" dirty="0"/>
            </a:br>
            <a:r>
              <a:rPr lang="ar-EG" sz="7200" b="1" dirty="0"/>
              <a:t>(شَاكِـرَاً وَعَابِدَاً</a:t>
            </a:r>
          </a:p>
          <a:p>
            <a:pPr algn="ctr"/>
            <a:r>
              <a:rPr lang="ar-EG" sz="7200" b="1" dirty="0"/>
              <a:t>كُلَّ حَيَاتي أُمَجِّدُ)2</a:t>
            </a:r>
            <a:br>
              <a:rPr lang="ar-EG" sz="7200" b="1" dirty="0"/>
            </a:br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8767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401</Words>
  <Application>Microsoft Office PowerPoint</Application>
  <PresentationFormat>On-screen Show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244</cp:revision>
  <dcterms:created xsi:type="dcterms:W3CDTF">2021-12-07T14:30:00Z</dcterms:created>
  <dcterms:modified xsi:type="dcterms:W3CDTF">2024-04-15T13:53:42Z</dcterms:modified>
</cp:coreProperties>
</file>