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3" r:id="rId3"/>
    <p:sldId id="400" r:id="rId4"/>
    <p:sldId id="404" r:id="rId5"/>
    <p:sldId id="40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4"/>
            <p14:sldId id="4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46" d="100"/>
          <a:sy n="46" d="100"/>
        </p:scale>
        <p:origin x="24" y="6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</a:t>
            </a:r>
            <a:r>
              <a:rPr lang="ar-EG" sz="6600" b="1" dirty="0" err="1"/>
              <a:t>بأشهد</a:t>
            </a:r>
            <a:r>
              <a:rPr lang="ar-EG" sz="6600" b="1" dirty="0"/>
              <a:t> عن إلهي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63506"/>
            <a:ext cx="9982199" cy="703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1-</a:t>
            </a:r>
          </a:p>
          <a:p>
            <a:pPr algn="ctr" rtl="1"/>
            <a:r>
              <a:rPr lang="ar-EG" sz="7200" b="1" dirty="0"/>
              <a:t>أنا </a:t>
            </a:r>
            <a:r>
              <a:rPr lang="ar-EG" sz="7200" b="1" dirty="0" err="1"/>
              <a:t>باشهد</a:t>
            </a:r>
            <a:r>
              <a:rPr lang="ar-EG" sz="7200" b="1" dirty="0"/>
              <a:t> عن إلهي</a:t>
            </a:r>
            <a:br>
              <a:rPr lang="ar-EG" sz="7200" b="1" dirty="0"/>
            </a:br>
            <a:r>
              <a:rPr lang="ar-EG" sz="7200" b="1" dirty="0"/>
              <a:t>قدام كل الوجود</a:t>
            </a:r>
            <a:br>
              <a:rPr lang="ar-EG" sz="7200" b="1" dirty="0"/>
            </a:br>
            <a:r>
              <a:rPr lang="ar-EG" sz="7200" b="1" dirty="0"/>
              <a:t>أنا </a:t>
            </a:r>
            <a:r>
              <a:rPr lang="ar-EG" sz="7200" b="1" dirty="0" err="1"/>
              <a:t>باشهد</a:t>
            </a:r>
            <a:r>
              <a:rPr lang="ar-EG" sz="7200" b="1" dirty="0"/>
              <a:t> عن محبة</a:t>
            </a:r>
            <a:br>
              <a:rPr lang="ar-EG" sz="7200" b="1" dirty="0"/>
            </a:br>
            <a:r>
              <a:rPr lang="ar-EG" sz="7200" b="1" dirty="0"/>
              <a:t>فاقت كل الحدود</a:t>
            </a:r>
            <a:br>
              <a:rPr lang="ar-EG" sz="72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224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أنا </a:t>
            </a:r>
            <a:r>
              <a:rPr lang="ar-EG" sz="7200" b="1" dirty="0" err="1"/>
              <a:t>باشهد</a:t>
            </a:r>
            <a:r>
              <a:rPr lang="ar-EG" sz="7200" b="1" dirty="0"/>
              <a:t> عن</a:t>
            </a:r>
            <a:br>
              <a:rPr lang="ar-EG" sz="7200" b="1" dirty="0"/>
            </a:br>
            <a:r>
              <a:rPr lang="ar-EG" sz="7200" b="1" dirty="0"/>
              <a:t>حياتي والعشرة</a:t>
            </a:r>
            <a:br>
              <a:rPr lang="ar-EG" sz="7200" b="1" dirty="0"/>
            </a:br>
            <a:r>
              <a:rPr lang="ar-EG" sz="7200" b="1" dirty="0"/>
              <a:t>مع الحبيـــــب</a:t>
            </a:r>
            <a:br>
              <a:rPr lang="ar-EG" sz="7200" b="1" dirty="0"/>
            </a:br>
            <a:r>
              <a:rPr lang="ar-EG" sz="7200" b="1" dirty="0"/>
              <a:t>وباقول من قلب واثق</a:t>
            </a:r>
            <a:br>
              <a:rPr lang="ar-EG" sz="7200" b="1" dirty="0"/>
            </a:br>
            <a:r>
              <a:rPr lang="ar-EG" sz="7200" b="1" dirty="0"/>
              <a:t>ده ما فيش زيه نصيب</a:t>
            </a:r>
            <a:br>
              <a:rPr lang="ar-EG" sz="72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602694"/>
            <a:ext cx="9982199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2-</a:t>
            </a:r>
          </a:p>
          <a:p>
            <a:pPr algn="ctr" rtl="1"/>
            <a:r>
              <a:rPr lang="ar-EG" sz="6600" b="1" dirty="0"/>
              <a:t>أنا </a:t>
            </a:r>
            <a:r>
              <a:rPr lang="ar-EG" sz="6600" b="1" dirty="0" err="1"/>
              <a:t>باشهد</a:t>
            </a:r>
            <a:r>
              <a:rPr lang="ar-EG" sz="6600" b="1" dirty="0"/>
              <a:t> عن جماله</a:t>
            </a:r>
            <a:br>
              <a:rPr lang="ar-EG" sz="6600" b="1" dirty="0"/>
            </a:br>
            <a:r>
              <a:rPr lang="ar-EG" sz="6600" b="1" dirty="0"/>
              <a:t>وحنان قلبه الرقيق</a:t>
            </a:r>
            <a:br>
              <a:rPr lang="ar-EG" sz="6600" b="1" dirty="0"/>
            </a:br>
            <a:r>
              <a:rPr lang="ar-EG" sz="6600" b="1" dirty="0"/>
              <a:t>برعايته وفيض سلامه</a:t>
            </a:r>
            <a:br>
              <a:rPr lang="ar-EG" sz="6600" b="1" dirty="0"/>
            </a:br>
            <a:r>
              <a:rPr lang="ar-EG" sz="6600" b="1" dirty="0" err="1"/>
              <a:t>بيزول</a:t>
            </a:r>
            <a:r>
              <a:rPr lang="ar-EG" sz="6600" b="1" dirty="0"/>
              <a:t> هم الطريق</a:t>
            </a:r>
            <a:br>
              <a:rPr lang="ar-EG" sz="6600" b="1" dirty="0"/>
            </a:br>
            <a:endParaRPr lang="en-US" sz="13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082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من يوم ما قبلت ربى</a:t>
            </a:r>
            <a:br>
              <a:rPr lang="ar-EG" sz="7200" b="1" dirty="0"/>
            </a:br>
            <a:r>
              <a:rPr lang="ar-EG" sz="7200" b="1" dirty="0"/>
              <a:t>ولقيت معنى الحياة</a:t>
            </a:r>
            <a:br>
              <a:rPr lang="ar-EG" sz="7200" b="1" dirty="0"/>
            </a:br>
            <a:r>
              <a:rPr lang="ar-EG" sz="7200" b="1" dirty="0"/>
              <a:t>من حبه كأسى فاضت</a:t>
            </a:r>
            <a:br>
              <a:rPr lang="ar-EG" sz="7200" b="1" dirty="0"/>
            </a:br>
            <a:r>
              <a:rPr lang="ar-EG" sz="7200" b="1" dirty="0"/>
              <a:t>والخير دايماً </a:t>
            </a:r>
            <a:r>
              <a:rPr lang="ar-EG" sz="7200" b="1" dirty="0" err="1"/>
              <a:t>معاه</a:t>
            </a:r>
            <a:endParaRPr lang="ar-EG" sz="7200" b="1" dirty="0"/>
          </a:p>
          <a:p>
            <a:pPr algn="ctr"/>
            <a:br>
              <a:rPr lang="ar-EG" sz="72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1817</TotalTime>
  <Words>82</Words>
  <Application>Microsoft Office PowerPoint</Application>
  <PresentationFormat>عرض على الشاشة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244</cp:revision>
  <dcterms:created xsi:type="dcterms:W3CDTF">2021-12-07T14:30:00Z</dcterms:created>
  <dcterms:modified xsi:type="dcterms:W3CDTF">2024-01-11T11:50:34Z</dcterms:modified>
</cp:coreProperties>
</file>