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1" r:id="rId5"/>
    <p:sldId id="40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</a:t>
            </a:r>
            <a:r>
              <a:rPr lang="ar-EG" sz="6600" b="1" dirty="0" err="1" smtClean="0"/>
              <a:t>باسبح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الفادي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أنا </a:t>
            </a:r>
            <a:r>
              <a:rPr lang="ar-EG" sz="8000" b="1" dirty="0" err="1" smtClean="0"/>
              <a:t>باسبح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الفادي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وبارفع</a:t>
            </a:r>
            <a:r>
              <a:rPr lang="ar-EG" sz="8000" b="1" dirty="0" smtClean="0"/>
              <a:t> </a:t>
            </a:r>
            <a:r>
              <a:rPr lang="ar-EG" sz="8000" b="1" dirty="0" smtClean="0"/>
              <a:t>ليه الأيادي</a:t>
            </a:r>
            <a:br>
              <a:rPr lang="ar-EG" sz="8000" b="1" dirty="0" smtClean="0"/>
            </a:br>
            <a:r>
              <a:rPr lang="ar-EG" sz="8000" b="1" dirty="0" smtClean="0"/>
              <a:t>كل الخليقة بتنادي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وبتشهد </a:t>
            </a:r>
            <a:r>
              <a:rPr lang="ar-EG" sz="8000" b="1" dirty="0" smtClean="0"/>
              <a:t>عنك يا فادي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وانا</a:t>
            </a:r>
            <a:r>
              <a:rPr lang="ar-EG" sz="8000" b="1" dirty="0" smtClean="0"/>
              <a:t> طول ما عندي حياة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أنا </a:t>
            </a:r>
            <a:r>
              <a:rPr lang="ar-EG" sz="8000" b="1" dirty="0" err="1" smtClean="0"/>
              <a:t>هاتبعك</a:t>
            </a:r>
            <a:r>
              <a:rPr lang="ar-EG" sz="8000" b="1" dirty="0" smtClean="0"/>
              <a:t> يا الله</a:t>
            </a:r>
            <a:br>
              <a:rPr lang="ar-EG" sz="8000" b="1" dirty="0" smtClean="0"/>
            </a:br>
            <a:r>
              <a:rPr lang="ar-EG" sz="8000" b="1" dirty="0" err="1" smtClean="0"/>
              <a:t>وانا</a:t>
            </a:r>
            <a:r>
              <a:rPr lang="ar-EG" sz="8000" b="1" dirty="0" smtClean="0"/>
              <a:t> طول ما عندي لسان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هاسبحك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يا الله</a:t>
            </a: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605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عندك </a:t>
            </a:r>
            <a:r>
              <a:rPr lang="ar-EG" sz="8000" b="1" dirty="0" err="1" smtClean="0"/>
              <a:t>ملايكة</a:t>
            </a:r>
            <a:r>
              <a:rPr lang="ar-EG" sz="8000" b="1" dirty="0" smtClean="0"/>
              <a:t> وجنود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وصوتهم </a:t>
            </a:r>
            <a:r>
              <a:rPr lang="ar-EG" sz="8000" b="1" dirty="0" smtClean="0"/>
              <a:t>يملا ويزيد</a:t>
            </a:r>
            <a:br>
              <a:rPr lang="ar-EG" sz="8000" b="1" dirty="0" smtClean="0"/>
            </a:br>
            <a:r>
              <a:rPr lang="ar-EG" sz="8000" b="1" dirty="0" smtClean="0"/>
              <a:t>لكنك </a:t>
            </a:r>
            <a:r>
              <a:rPr lang="ar-EG" sz="8000" b="1" dirty="0" err="1" smtClean="0"/>
              <a:t>عايز</a:t>
            </a:r>
            <a:r>
              <a:rPr lang="ar-EG" sz="8000" b="1" dirty="0" smtClean="0"/>
              <a:t> تسمعني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هو </a:t>
            </a:r>
            <a:r>
              <a:rPr lang="ar-EG" sz="8000" b="1" dirty="0" err="1" smtClean="0"/>
              <a:t>انا</a:t>
            </a:r>
            <a:r>
              <a:rPr lang="ar-EG" sz="8000" b="1" dirty="0" smtClean="0"/>
              <a:t> صوتي </a:t>
            </a:r>
            <a:r>
              <a:rPr lang="ar-EG" sz="8000" b="1" dirty="0" err="1" smtClean="0"/>
              <a:t>هايفيد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وانا</a:t>
            </a:r>
            <a:r>
              <a:rPr lang="ar-EG" sz="8000" b="1" dirty="0" smtClean="0"/>
              <a:t> صوتي أصبح له قيمة بتسبيح ربي الكريم</a:t>
            </a:r>
            <a:br>
              <a:rPr lang="ar-EG" sz="8000" b="1" dirty="0" smtClean="0"/>
            </a:br>
            <a:r>
              <a:rPr lang="ar-EG" sz="8000" b="1" dirty="0" smtClean="0"/>
              <a:t>من يوم ما خلص حياتي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وانا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عايش عمري ترنيم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1814</TotalTime>
  <Words>33</Words>
  <Application>Microsoft Office PowerPoint</Application>
  <PresentationFormat>عرض على الشاشة (3:4)‏</PresentationFormat>
  <Paragraphs>14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242</cp:revision>
  <dcterms:created xsi:type="dcterms:W3CDTF">2021-12-07T14:30:00Z</dcterms:created>
  <dcterms:modified xsi:type="dcterms:W3CDTF">2022-05-30T10:39:07Z</dcterms:modified>
</cp:coreProperties>
</file>