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3" r:id="rId3"/>
    <p:sldId id="400" r:id="rId4"/>
    <p:sldId id="404" r:id="rId5"/>
    <p:sldId id="4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6" d="100"/>
          <a:sy n="46" d="100"/>
        </p:scale>
        <p:origin x="68" y="-2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انا</a:t>
            </a:r>
            <a:r>
              <a:rPr lang="ar-EG" sz="6600" b="1" dirty="0"/>
              <a:t> </a:t>
            </a:r>
            <a:r>
              <a:rPr lang="ar-EG" sz="6600" b="1" dirty="0" err="1"/>
              <a:t>باسجد</a:t>
            </a:r>
            <a:r>
              <a:rPr lang="ar-EG" sz="6600" b="1" dirty="0"/>
              <a:t> عندك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373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1- </a:t>
            </a:r>
            <a:endParaRPr lang="ar-EG" sz="6600" b="1" dirty="0"/>
          </a:p>
          <a:p>
            <a:pPr algn="ctr" rtl="1"/>
            <a:r>
              <a:rPr lang="ar-SA" sz="6600" b="1" dirty="0"/>
              <a:t>أنا </a:t>
            </a:r>
            <a:r>
              <a:rPr lang="ar-SA" sz="6600" b="1" dirty="0" err="1"/>
              <a:t>باسجد</a:t>
            </a:r>
            <a:r>
              <a:rPr lang="ar-SA" sz="6600" b="1" dirty="0"/>
              <a:t> عندك </a:t>
            </a:r>
            <a:r>
              <a:rPr lang="ar-SA" sz="6600" b="1" dirty="0" err="1"/>
              <a:t>وباسبح</a:t>
            </a:r>
            <a:r>
              <a:rPr lang="ar-SA" sz="6600" b="1" dirty="0"/>
              <a:t> اسمك</a:t>
            </a:r>
          </a:p>
          <a:p>
            <a:pPr algn="ctr" rtl="1"/>
            <a:r>
              <a:rPr lang="ar-SA" sz="6600" b="1" dirty="0"/>
              <a:t>انت </a:t>
            </a:r>
            <a:r>
              <a:rPr lang="ar-EG" sz="6600" b="1" dirty="0"/>
              <a:t>إ</a:t>
            </a:r>
            <a:r>
              <a:rPr lang="ar-SA" sz="6600" b="1" dirty="0"/>
              <a:t>لهي باعلن عن مجدك</a:t>
            </a:r>
          </a:p>
          <a:p>
            <a:pPr algn="ctr" rtl="1"/>
            <a:r>
              <a:rPr lang="ar-SA" sz="6600" b="1" dirty="0"/>
              <a:t>غفرت ذنبي فرحت قلبي</a:t>
            </a:r>
          </a:p>
          <a:p>
            <a:pPr algn="ctr" rtl="1"/>
            <a:r>
              <a:rPr lang="ar-SA" sz="6600" b="1" dirty="0" err="1"/>
              <a:t>إنت</a:t>
            </a:r>
            <a:r>
              <a:rPr lang="ar-SA" sz="6600" b="1" dirty="0"/>
              <a:t> حبيبي </a:t>
            </a:r>
            <a:r>
              <a:rPr lang="ar-SA" sz="6600" b="1" dirty="0" err="1"/>
              <a:t>ودايمًا</a:t>
            </a:r>
            <a:r>
              <a:rPr lang="ar-SA" sz="6600" b="1" dirty="0"/>
              <a:t> جنبي</a:t>
            </a:r>
          </a:p>
          <a:p>
            <a:pPr algn="ctr"/>
            <a:br>
              <a:rPr lang="ar-SA" sz="6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بادخل</a:t>
            </a:r>
            <a:r>
              <a:rPr lang="ar-EG" sz="7200" b="1" dirty="0">
                <a:solidFill>
                  <a:srgbClr val="00582A"/>
                </a:solidFill>
              </a:rPr>
              <a:t> ديارك </a:t>
            </a:r>
            <a:r>
              <a:rPr lang="ar-EG" sz="7200" b="1" dirty="0" err="1">
                <a:solidFill>
                  <a:srgbClr val="00582A"/>
                </a:solidFill>
              </a:rPr>
              <a:t>بالتسبيحات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وأشوف أمجادك واتوحد بيك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باهديلك</a:t>
            </a:r>
            <a:r>
              <a:rPr lang="ar-EG" sz="7200" b="1" dirty="0">
                <a:solidFill>
                  <a:srgbClr val="00582A"/>
                </a:solidFill>
              </a:rPr>
              <a:t> حبي وكل حياتي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وباتوجك</a:t>
            </a:r>
            <a:r>
              <a:rPr lang="ar-EG" sz="7200" b="1" dirty="0">
                <a:solidFill>
                  <a:srgbClr val="00582A"/>
                </a:solidFill>
              </a:rPr>
              <a:t> رب ومليك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64981"/>
            <a:ext cx="9982199" cy="9341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</a:t>
            </a:r>
            <a:r>
              <a:rPr lang="ar-SA" sz="6000" b="1" dirty="0"/>
              <a:t>- </a:t>
            </a:r>
            <a:endParaRPr lang="ar-EG" sz="6000" b="1" dirty="0"/>
          </a:p>
          <a:p>
            <a:pPr algn="ctr" rtl="1"/>
            <a:r>
              <a:rPr lang="ar-EG" sz="6000" b="1" dirty="0"/>
              <a:t>إ</a:t>
            </a:r>
            <a:r>
              <a:rPr lang="ar-SA" sz="6000" b="1" dirty="0"/>
              <a:t>يه عمري يسوي من غير حضورك</a:t>
            </a:r>
          </a:p>
          <a:p>
            <a:pPr algn="ctr" rtl="1"/>
            <a:r>
              <a:rPr lang="ar-SA" sz="7200" b="1" dirty="0"/>
              <a:t>ملا حياتي شبع سرورك</a:t>
            </a:r>
          </a:p>
          <a:p>
            <a:pPr algn="ctr" rtl="1"/>
            <a:r>
              <a:rPr lang="ar-SA" sz="7200" b="1" dirty="0"/>
              <a:t>قدامك </a:t>
            </a:r>
            <a:r>
              <a:rPr lang="ar-SA" sz="7200" b="1" dirty="0" err="1"/>
              <a:t>دابت</a:t>
            </a:r>
            <a:r>
              <a:rPr lang="ar-SA" sz="7200" b="1" dirty="0"/>
              <a:t> كل قيودي</a:t>
            </a:r>
          </a:p>
          <a:p>
            <a:pPr algn="ctr"/>
            <a:r>
              <a:rPr lang="ar-SA" sz="7200" b="1" dirty="0"/>
              <a:t>حياتي فيك معني لوجودي</a:t>
            </a:r>
          </a:p>
          <a:p>
            <a:pPr algn="ctr"/>
            <a:br>
              <a:rPr lang="ar-SA" sz="7200" b="1" dirty="0"/>
            </a:br>
            <a:r>
              <a:rPr lang="ar-SA" sz="7200" b="1" dirty="0"/>
              <a:t> </a:t>
            </a:r>
            <a:br>
              <a:rPr lang="ar-SA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بادخل</a:t>
            </a:r>
            <a:r>
              <a:rPr lang="ar-EG" sz="7200" b="1" dirty="0">
                <a:solidFill>
                  <a:srgbClr val="00582A"/>
                </a:solidFill>
              </a:rPr>
              <a:t> ديارك </a:t>
            </a:r>
            <a:r>
              <a:rPr lang="ar-EG" sz="7200" b="1" dirty="0" err="1">
                <a:solidFill>
                  <a:srgbClr val="00582A"/>
                </a:solidFill>
              </a:rPr>
              <a:t>بالتسبيحات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وأشوف أمجادك واتوحد بيك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باهديلك</a:t>
            </a:r>
            <a:r>
              <a:rPr lang="ar-EG" sz="7200" b="1" dirty="0">
                <a:solidFill>
                  <a:srgbClr val="00582A"/>
                </a:solidFill>
              </a:rPr>
              <a:t> حبي وكل حياتي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وباتوجك</a:t>
            </a:r>
            <a:r>
              <a:rPr lang="ar-EG" sz="7200" b="1" dirty="0">
                <a:solidFill>
                  <a:srgbClr val="00582A"/>
                </a:solidFill>
              </a:rPr>
              <a:t> رب ومليك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815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1817</TotalTime>
  <Words>85</Words>
  <Application>Microsoft Office PowerPoint</Application>
  <PresentationFormat>عرض على الشاشة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243</cp:revision>
  <dcterms:created xsi:type="dcterms:W3CDTF">2021-12-07T14:30:00Z</dcterms:created>
  <dcterms:modified xsi:type="dcterms:W3CDTF">2024-01-11T11:49:03Z</dcterms:modified>
</cp:coreProperties>
</file>