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-72" y="2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باطلب</a:t>
            </a:r>
            <a:r>
              <a:rPr lang="ar-EG" sz="6600" b="1" dirty="0"/>
              <a:t> لمسة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4973"/>
            <a:ext cx="9982199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باطلب</a:t>
            </a:r>
            <a:r>
              <a:rPr lang="ar-EG" sz="6600" b="1" dirty="0"/>
              <a:t> لمسة من هدب ثوبك </a:t>
            </a:r>
          </a:p>
          <a:p>
            <a:pPr algn="ctr" rtl="1"/>
            <a:r>
              <a:rPr lang="ar-EG" sz="7200" b="1" dirty="0"/>
              <a:t>أنا بصدق فيك النجاة</a:t>
            </a:r>
            <a:br>
              <a:rPr lang="ar-EG" sz="7200" b="1" dirty="0"/>
            </a:br>
            <a:r>
              <a:rPr lang="ar-EG" sz="7200" b="1" dirty="0"/>
              <a:t>لمسة تشفيني لمسة تقويني </a:t>
            </a:r>
          </a:p>
          <a:p>
            <a:pPr algn="ctr" rtl="1"/>
            <a:r>
              <a:rPr lang="ar-EG" sz="7200" b="1" dirty="0"/>
              <a:t>وتخرج منك قوة حياة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5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شافي جروحي شافي جروحي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باجي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وباسجد</a:t>
            </a:r>
            <a:r>
              <a:rPr lang="ar-EG" sz="6600" b="1" dirty="0">
                <a:solidFill>
                  <a:srgbClr val="00582A"/>
                </a:solidFill>
              </a:rPr>
              <a:t> عند رجليك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شافي جروحي شافي جروحي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باجي وقلبي يحتمي فيك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باجي</a:t>
            </a:r>
            <a:r>
              <a:rPr lang="ar-EG" sz="6600" b="1" dirty="0"/>
              <a:t> </a:t>
            </a:r>
            <a:r>
              <a:rPr lang="ar-EG" sz="6600" b="1" dirty="0" err="1"/>
              <a:t>ياربي</a:t>
            </a:r>
            <a:r>
              <a:rPr lang="ar-EG" sz="6600" b="1" dirty="0"/>
              <a:t> بجرح </a:t>
            </a:r>
            <a:r>
              <a:rPr lang="ar-EG" sz="6600" b="1" dirty="0" err="1"/>
              <a:t>ف</a:t>
            </a:r>
            <a:r>
              <a:rPr lang="ar-EG" sz="6600" b="1" dirty="0"/>
              <a:t> قلبي </a:t>
            </a:r>
          </a:p>
          <a:p>
            <a:pPr algn="ctr" rtl="1"/>
            <a:r>
              <a:rPr lang="ar-EG" sz="7200" b="1" dirty="0"/>
              <a:t>وألام محفورة </a:t>
            </a:r>
            <a:r>
              <a:rPr lang="ar-EG" sz="7200" b="1" dirty="0" err="1"/>
              <a:t>جوايا</a:t>
            </a:r>
            <a:r>
              <a:rPr lang="ar-EG" sz="7200" b="1" dirty="0"/>
              <a:t> سنين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رجايا</a:t>
            </a:r>
            <a:r>
              <a:rPr lang="ar-EG" sz="7200" b="1" dirty="0"/>
              <a:t> فيك الكفاية </a:t>
            </a:r>
          </a:p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شفايا</a:t>
            </a:r>
            <a:r>
              <a:rPr lang="ar-EG" sz="7200" b="1" dirty="0"/>
              <a:t> </a:t>
            </a:r>
            <a:r>
              <a:rPr lang="ar-EG" sz="7200" b="1" dirty="0" err="1"/>
              <a:t>وهاروح</a:t>
            </a:r>
            <a:r>
              <a:rPr lang="ar-EG" sz="7200" b="1" dirty="0"/>
              <a:t> </a:t>
            </a:r>
            <a:r>
              <a:rPr lang="ar-EG" sz="7200" b="1" dirty="0" err="1"/>
              <a:t>لمين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54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شافي جروحي شافي جروحي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باجي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وباسجد</a:t>
            </a:r>
            <a:r>
              <a:rPr lang="ar-EG" sz="6600" b="1" dirty="0">
                <a:solidFill>
                  <a:srgbClr val="00582A"/>
                </a:solidFill>
              </a:rPr>
              <a:t> عند رجليك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شافي جروحي شافي جروحي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باجي وقلبي يحتمي فيك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8037"/>
            <a:ext cx="9982199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6000" b="1" dirty="0"/>
              <a:t>مسمار في </a:t>
            </a:r>
            <a:r>
              <a:rPr lang="ar-EG" sz="6000" b="1" dirty="0" err="1"/>
              <a:t>إيدك</a:t>
            </a:r>
            <a:r>
              <a:rPr lang="ar-EG" sz="6000" b="1" dirty="0"/>
              <a:t> وحربة في جنبك </a:t>
            </a:r>
          </a:p>
          <a:p>
            <a:pPr algn="ctr" rtl="1"/>
            <a:r>
              <a:rPr lang="ar-EG" sz="6600" b="1" dirty="0"/>
              <a:t>جلدات على ظهرك </a:t>
            </a:r>
            <a:r>
              <a:rPr lang="ar-EG" sz="6600" b="1" dirty="0" err="1"/>
              <a:t>تدي</a:t>
            </a:r>
            <a:r>
              <a:rPr lang="ar-EG" sz="6600" b="1" dirty="0"/>
              <a:t> شفاء</a:t>
            </a:r>
            <a:br>
              <a:rPr lang="ar-EG" sz="6600" b="1" dirty="0"/>
            </a:br>
            <a:r>
              <a:rPr lang="ar-EG" sz="6600" b="1" dirty="0" err="1"/>
              <a:t>مريت</a:t>
            </a:r>
            <a:r>
              <a:rPr lang="ar-EG" sz="6600" b="1" dirty="0"/>
              <a:t> </a:t>
            </a:r>
            <a:r>
              <a:rPr lang="ar-EG" sz="6600" b="1" dirty="0" err="1"/>
              <a:t>بألامي</a:t>
            </a:r>
            <a:r>
              <a:rPr lang="ar-EG" sz="6600" b="1" dirty="0"/>
              <a:t> شلت أسقامي </a:t>
            </a:r>
          </a:p>
          <a:p>
            <a:pPr algn="ctr" rtl="1"/>
            <a:r>
              <a:rPr lang="ar-EG" sz="6600" b="1" dirty="0"/>
              <a:t>أخذت مكاني </a:t>
            </a:r>
            <a:r>
              <a:rPr lang="ar-EG" sz="6600" b="1" dirty="0" err="1"/>
              <a:t>وإديتني</a:t>
            </a:r>
            <a:r>
              <a:rPr lang="ar-EG" sz="6600" b="1" dirty="0"/>
              <a:t> عزاء 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816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شافي جروحي شافي جروحي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باجي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وباسجد</a:t>
            </a:r>
            <a:r>
              <a:rPr lang="ar-EG" sz="6600" b="1" dirty="0">
                <a:solidFill>
                  <a:srgbClr val="00582A"/>
                </a:solidFill>
              </a:rPr>
              <a:t> عند رجليك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شافي جروحي شافي جروحي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باجي وقلبي يحتمي فيك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136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2024-01-11T11:52:17Z</dcterms:modified>
</cp:coreProperties>
</file>