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3" r:id="rId3"/>
    <p:sldId id="408" r:id="rId4"/>
    <p:sldId id="400" r:id="rId5"/>
    <p:sldId id="404" r:id="rId6"/>
    <p:sldId id="405" r:id="rId7"/>
    <p:sldId id="406" r:id="rId8"/>
    <p:sldId id="40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8"/>
            <p14:sldId id="400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7" d="100"/>
          <a:sy n="47" d="100"/>
        </p:scale>
        <p:origin x="60" y="2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بحبك يا 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1119027"/>
            <a:ext cx="9982199" cy="3910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أنا بحبك يا رب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/>
              <a:t>أنا بعبدك يا رب</a:t>
            </a:r>
            <a:endParaRPr lang="en-US" sz="1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أنا قلبي طول الطريق</a:t>
            </a:r>
          </a:p>
          <a:p>
            <a:pPr algn="ctr" rtl="1"/>
            <a:r>
              <a:rPr lang="ar-EG" sz="7200" b="1" dirty="0"/>
              <a:t>هايفضل ملك ليك</a:t>
            </a:r>
          </a:p>
          <a:p>
            <a:pPr algn="ctr" rtl="1"/>
            <a:r>
              <a:rPr lang="ar-EG" sz="7200" b="1" dirty="0"/>
              <a:t>وعينيَّ طول الطريق</a:t>
            </a:r>
          </a:p>
          <a:p>
            <a:pPr algn="ctr" rtl="1"/>
            <a:r>
              <a:rPr lang="ar-EG" sz="7200" b="1" dirty="0"/>
              <a:t>هاتفضل ثابته عليك</a:t>
            </a:r>
            <a:endParaRPr lang="en-US" sz="115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391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يسوعي باجي لك</a:t>
            </a:r>
          </a:p>
          <a:p>
            <a:pPr algn="ctr"/>
            <a:r>
              <a:rPr lang="ar-EG" sz="8000" b="1" dirty="0"/>
              <a:t>مشتاقلك بارنم</a:t>
            </a:r>
          </a:p>
          <a:p>
            <a:pPr algn="ctr"/>
            <a:r>
              <a:rPr lang="ar-EG" sz="8000" b="1" dirty="0"/>
              <a:t>(بحبك)2</a:t>
            </a:r>
          </a:p>
          <a:p>
            <a:pPr algn="ctr"/>
            <a:r>
              <a:rPr lang="ar-EG" sz="8000" b="1" dirty="0"/>
              <a:t>يا مليكي</a:t>
            </a: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(يا يسوع)3</a:t>
            </a:r>
          </a:p>
          <a:p>
            <a:pPr algn="ctr" rtl="1"/>
            <a:r>
              <a:rPr lang="ar-EG" sz="8000" b="1" dirty="0"/>
              <a:t>فيك فرحي</a:t>
            </a:r>
          </a:p>
          <a:p>
            <a:pPr algn="ctr" rtl="1"/>
            <a:r>
              <a:rPr lang="ar-EG" sz="8000" b="1" dirty="0"/>
              <a:t>(يا يسوع)3</a:t>
            </a:r>
          </a:p>
          <a:p>
            <a:pPr algn="ctr" rtl="1"/>
            <a:r>
              <a:rPr lang="ar-EG" sz="8000" b="1" dirty="0"/>
              <a:t>فيك شبعي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(يا يسوع)3</a:t>
            </a:r>
          </a:p>
          <a:p>
            <a:pPr algn="ctr"/>
            <a:r>
              <a:rPr lang="ar-EG" sz="7200" b="1" dirty="0"/>
              <a:t>أنت مالكي</a:t>
            </a:r>
          </a:p>
          <a:p>
            <a:pPr algn="ctr"/>
            <a:r>
              <a:rPr lang="ar-EG" sz="7200" b="1" dirty="0"/>
              <a:t>أنت سيدي</a:t>
            </a:r>
          </a:p>
          <a:p>
            <a:pPr algn="ctr"/>
            <a:r>
              <a:rPr lang="ar-EG" sz="7200" b="1" dirty="0"/>
              <a:t>أنت ملجأي</a:t>
            </a:r>
          </a:p>
          <a:p>
            <a:pPr algn="ctr"/>
            <a:r>
              <a:rPr lang="ar-EG" sz="7200" b="1" dirty="0"/>
              <a:t>أنت صخرتي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يسوع هو الحياة </a:t>
            </a:r>
            <a:endParaRPr lang="en-US" sz="7200" b="1" dirty="0"/>
          </a:p>
          <a:p>
            <a:pPr algn="ctr" rtl="1"/>
            <a:r>
              <a:rPr lang="ar-EG" sz="7200" b="1" dirty="0"/>
              <a:t> يسوع هو الطريق</a:t>
            </a:r>
            <a:br>
              <a:rPr lang="ar-EG" sz="7200" b="1" dirty="0"/>
            </a:br>
            <a:r>
              <a:rPr lang="ar-EG" sz="7200" b="1" dirty="0"/>
              <a:t>يسوع هو الحق </a:t>
            </a:r>
            <a:endParaRPr lang="en-US" sz="7200" b="1" dirty="0"/>
          </a:p>
          <a:p>
            <a:pPr algn="ctr" rtl="1"/>
            <a:r>
              <a:rPr lang="ar-EG" sz="7200" b="1" dirty="0"/>
              <a:t> اللي يحرر كل أسير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/>
            </a:br>
            <a:r>
              <a:rPr lang="ar-EG" sz="7200" b="1" dirty="0"/>
              <a:t>يسوع هو البداية </a:t>
            </a:r>
            <a:endParaRPr lang="en-US" sz="7200" b="1" dirty="0"/>
          </a:p>
          <a:p>
            <a:pPr algn="ctr" rtl="1"/>
            <a:r>
              <a:rPr lang="ar-EG" sz="7200" b="1" dirty="0"/>
              <a:t>يسوع هو النهاية</a:t>
            </a:r>
            <a:br>
              <a:rPr lang="ar-EG" sz="7200" b="1" dirty="0"/>
            </a:br>
            <a:r>
              <a:rPr lang="ar-EG" sz="7200" b="1" dirty="0"/>
              <a:t>يسوع فيه الراحة </a:t>
            </a:r>
            <a:endParaRPr lang="en-US" sz="7200" b="1" dirty="0"/>
          </a:p>
          <a:p>
            <a:pPr algn="ctr" rtl="1"/>
            <a:r>
              <a:rPr lang="ar-EG" sz="7200" b="1" dirty="0"/>
              <a:t> وفيه كل الكفاية</a:t>
            </a:r>
          </a:p>
          <a:p>
            <a:pPr algn="ctr"/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1827</TotalTime>
  <Words>98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246</cp:revision>
  <dcterms:created xsi:type="dcterms:W3CDTF">2021-12-07T14:30:00Z</dcterms:created>
  <dcterms:modified xsi:type="dcterms:W3CDTF">2024-04-15T13:47:23Z</dcterms:modified>
</cp:coreProperties>
</file>