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25" r:id="rId3"/>
    <p:sldId id="336" r:id="rId4"/>
    <p:sldId id="341" r:id="rId5"/>
    <p:sldId id="338" r:id="rId6"/>
    <p:sldId id="342" r:id="rId7"/>
    <p:sldId id="29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58" d="100"/>
          <a:sy n="58" d="100"/>
        </p:scale>
        <p:origin x="48" y="39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52400" y="791841"/>
            <a:ext cx="8763000" cy="29419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>
              <a:lnSpc>
                <a:spcPct val="150000"/>
              </a:lnSpc>
            </a:pPr>
            <a:r>
              <a:rPr lang="ar-EG" sz="8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انا برفع فوق</a:t>
            </a: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latin typeface="Arial" charset="0"/>
                <a:cs typeface="Arial" charset="0"/>
              </a:rPr>
              <a:t>1-</a:t>
            </a:r>
            <a:endParaRPr lang="ar-EG" sz="6000" b="1" dirty="0">
              <a:latin typeface="Arial" charset="0"/>
              <a:cs typeface="Arial" charset="0"/>
            </a:endParaRP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(انا برفع فوق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برفع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برفع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فوق   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انا برفع فوق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برفع يسوع فوق)2</a:t>
            </a:r>
            <a:endParaRPr lang="ar-EG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144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(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</a:endParaRP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    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شيطان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..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دوسو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)2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0753129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274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(اه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يسوع حي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اه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يسوع حي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هو حي فيني انا هو حي فيك اه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يسوع حي)2</a:t>
            </a:r>
          </a:p>
        </p:txBody>
      </p:sp>
    </p:spTree>
    <p:extLst>
      <p:ext uri="{BB962C8B-B14F-4D97-AF65-F5344CB8AC3E}">
        <p14:creationId xmlns:p14="http://schemas.microsoft.com/office/powerpoint/2010/main" val="1087873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67355"/>
            <a:ext cx="914400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latin typeface="Arial" charset="0"/>
                <a:cs typeface="Arial" charset="0"/>
              </a:rPr>
              <a:t>2-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ما في مشاكل يسوع حي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ولا متاعب يسوع حي</a:t>
            </a:r>
          </a:p>
          <a:p>
            <a:pPr algn="ctr" rtl="1"/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ولاهموم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 حي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اه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هللويا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يسوع حي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500439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3274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(اه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يسوع حي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اه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يسوع حي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هو حي فيني انا هو حي فيك اه </a:t>
            </a:r>
            <a:r>
              <a:rPr lang="ar-EG" sz="7200" b="1" dirty="0" err="1">
                <a:solidFill>
                  <a:srgbClr val="003300"/>
                </a:solidFill>
              </a:rPr>
              <a:t>هللويا</a:t>
            </a:r>
            <a:r>
              <a:rPr lang="ar-EG" sz="7200" b="1" dirty="0">
                <a:solidFill>
                  <a:srgbClr val="003300"/>
                </a:solidFill>
              </a:rPr>
              <a:t> يسوع حي)2</a:t>
            </a:r>
          </a:p>
        </p:txBody>
      </p:sp>
    </p:spTree>
    <p:extLst>
      <p:ext uri="{BB962C8B-B14F-4D97-AF65-F5344CB8AC3E}">
        <p14:creationId xmlns:p14="http://schemas.microsoft.com/office/powerpoint/2010/main" val="1268693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</TotalTime>
  <Words>105</Words>
  <Application>Microsoft Office PowerPoint</Application>
  <PresentationFormat>عرض على الشاشة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2" baseType="lpstr">
      <vt:lpstr>Arial</vt:lpstr>
      <vt:lpstr>Calibri</vt:lpstr>
      <vt:lpstr>Helvetica Neue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user</cp:lastModifiedBy>
  <cp:revision>116</cp:revision>
  <dcterms:created xsi:type="dcterms:W3CDTF">2021-12-07T14:30:00Z</dcterms:created>
  <dcterms:modified xsi:type="dcterms:W3CDTF">2024-04-12T10:11:06Z</dcterms:modified>
</cp:coreProperties>
</file>