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03" r:id="rId3"/>
    <p:sldId id="406" r:id="rId4"/>
    <p:sldId id="400" r:id="rId5"/>
    <p:sldId id="407" r:id="rId6"/>
    <p:sldId id="408" r:id="rId7"/>
    <p:sldId id="409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3"/>
            <p14:sldId id="406"/>
            <p14:sldId id="400"/>
            <p14:sldId id="407"/>
            <p14:sldId id="408"/>
            <p14:sldId id="4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47" d="100"/>
          <a:sy n="47" d="100"/>
        </p:scale>
        <p:origin x="60" y="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أنا بيك خطاياي مغفورة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529977"/>
            <a:ext cx="9982199" cy="82330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5400" b="1" dirty="0"/>
              <a:t>1- </a:t>
            </a:r>
            <a:endParaRPr lang="ar-EG" sz="7200" b="1" dirty="0"/>
          </a:p>
          <a:p>
            <a:pPr algn="ctr" rtl="1"/>
            <a:r>
              <a:rPr lang="ar-EG" sz="7200" b="1" dirty="0"/>
              <a:t>(أنا </a:t>
            </a:r>
            <a:r>
              <a:rPr lang="ar-EG" sz="7200" b="1" dirty="0" err="1"/>
              <a:t>بيك</a:t>
            </a:r>
            <a:r>
              <a:rPr lang="ar-EG" sz="7200" b="1" dirty="0"/>
              <a:t> خطاياي مغفورة </a:t>
            </a:r>
          </a:p>
          <a:p>
            <a:pPr algn="ctr" rtl="1"/>
            <a:r>
              <a:rPr lang="ar-EG" sz="7200" b="1" dirty="0"/>
              <a:t>أنا </a:t>
            </a:r>
            <a:r>
              <a:rPr lang="ar-EG" sz="7200" b="1" dirty="0" err="1"/>
              <a:t>بيك</a:t>
            </a:r>
            <a:r>
              <a:rPr lang="ar-EG" sz="7200" b="1" dirty="0"/>
              <a:t> عيوبي مستورة</a:t>
            </a:r>
            <a:br>
              <a:rPr lang="ar-EG" sz="7200" b="1" dirty="0"/>
            </a:br>
            <a:r>
              <a:rPr lang="ar-EG" sz="7200" b="1" dirty="0"/>
              <a:t>وف قلبي وعمري محفورة </a:t>
            </a:r>
          </a:p>
          <a:p>
            <a:pPr algn="ctr" rtl="1"/>
            <a:r>
              <a:rPr lang="ar-EG" sz="7200" b="1" dirty="0"/>
              <a:t>وعــــــــــود غفرانــــك) 2</a:t>
            </a:r>
            <a:br>
              <a:rPr lang="ar-EG" sz="7200" b="1" dirty="0"/>
            </a:br>
            <a:br>
              <a:rPr lang="ar-SA" sz="7200" b="1" dirty="0"/>
            </a:br>
            <a:endParaRPr lang="en-US" sz="115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219200"/>
            <a:ext cx="9982199" cy="75866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وأنا مش </a:t>
            </a:r>
            <a:r>
              <a:rPr lang="ar-EG" sz="7200" b="1" dirty="0" err="1"/>
              <a:t>هابص</a:t>
            </a:r>
            <a:r>
              <a:rPr lang="ar-EG" sz="7200" b="1" dirty="0"/>
              <a:t> على نفسي </a:t>
            </a:r>
          </a:p>
          <a:p>
            <a:pPr algn="ctr" rtl="1"/>
            <a:r>
              <a:rPr lang="ar-EG" sz="7200" b="1" dirty="0"/>
              <a:t>على عجزي وخوفي ويأسى</a:t>
            </a:r>
            <a:br>
              <a:rPr lang="ar-EG" sz="7200" b="1" dirty="0"/>
            </a:br>
            <a:r>
              <a:rPr lang="ar-EG" sz="7200" b="1" dirty="0"/>
              <a:t>وأنت </a:t>
            </a:r>
            <a:r>
              <a:rPr lang="ar-EG" sz="7200" b="1" dirty="0" err="1"/>
              <a:t>هتملاني</a:t>
            </a:r>
            <a:r>
              <a:rPr lang="ar-EG" sz="7200" b="1" dirty="0"/>
              <a:t> يا ربي </a:t>
            </a:r>
          </a:p>
          <a:p>
            <a:pPr algn="ctr" rtl="1"/>
            <a:r>
              <a:rPr lang="ar-EG" sz="7200" b="1" dirty="0"/>
              <a:t>بحبك وسلامـــــــــك</a:t>
            </a:r>
            <a:br>
              <a:rPr lang="ar-EG" sz="7200" b="1" dirty="0"/>
            </a:br>
            <a:endParaRPr lang="en-US" sz="199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40102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وأنا عند </a:t>
            </a:r>
            <a:r>
              <a:rPr lang="ar-EG" sz="7200" b="1" dirty="0" err="1">
                <a:solidFill>
                  <a:srgbClr val="00582A"/>
                </a:solidFill>
              </a:rPr>
              <a:t>الآب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7200" b="1" dirty="0" err="1">
                <a:solidFill>
                  <a:srgbClr val="00582A"/>
                </a:solidFill>
              </a:rPr>
              <a:t>بيك</a:t>
            </a:r>
            <a:r>
              <a:rPr lang="ar-EG" sz="7200" b="1" dirty="0">
                <a:solidFill>
                  <a:srgbClr val="00582A"/>
                </a:solidFill>
              </a:rPr>
              <a:t> لي قبول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ولعرش النعمة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ولقدس الأقداس دخول</a:t>
            </a: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529977"/>
            <a:ext cx="9982199" cy="82330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2</a:t>
            </a:r>
            <a:r>
              <a:rPr lang="ar-SA" sz="5400" b="1" dirty="0"/>
              <a:t>- </a:t>
            </a:r>
            <a:endParaRPr lang="ar-EG" sz="7200" b="1" dirty="0"/>
          </a:p>
          <a:p>
            <a:pPr algn="ctr" rtl="1"/>
            <a:r>
              <a:rPr lang="ar-EG" sz="7200" b="1" dirty="0"/>
              <a:t>(</a:t>
            </a:r>
            <a:r>
              <a:rPr lang="ar-EG" sz="7200" b="1" dirty="0" err="1"/>
              <a:t>بيك</a:t>
            </a:r>
            <a:r>
              <a:rPr lang="ar-EG" sz="7200" b="1" dirty="0"/>
              <a:t> يا يسوع المسيح </a:t>
            </a:r>
          </a:p>
          <a:p>
            <a:pPr algn="ctr" rtl="1"/>
            <a:r>
              <a:rPr lang="ar-EG" sz="7200" b="1" dirty="0"/>
              <a:t>قلبي مليان بالتسبيح</a:t>
            </a:r>
            <a:br>
              <a:rPr lang="ar-EG" sz="7200" b="1" dirty="0"/>
            </a:br>
            <a:r>
              <a:rPr lang="ar-EG" sz="7200" b="1" dirty="0"/>
              <a:t>ولساني هيهتف ويرنم </a:t>
            </a:r>
          </a:p>
          <a:p>
            <a:pPr algn="ctr" rtl="1"/>
            <a:r>
              <a:rPr lang="ar-EG" sz="7200" b="1" dirty="0"/>
              <a:t>يعلن عن مجدك) 2 </a:t>
            </a:r>
            <a:br>
              <a:rPr lang="ar-EG" sz="7200" b="1" dirty="0"/>
            </a:br>
            <a:br>
              <a:rPr lang="ar-SA" sz="7200" b="1" dirty="0"/>
            </a:br>
            <a:endParaRPr lang="en-US" sz="115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41516"/>
            <a:ext cx="9982199" cy="98026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err="1"/>
              <a:t>وهانرفعك</a:t>
            </a:r>
            <a:r>
              <a:rPr lang="ar-EG" sz="7200" b="1" dirty="0"/>
              <a:t> في وسطينا </a:t>
            </a:r>
          </a:p>
          <a:p>
            <a:pPr algn="ctr" rtl="1"/>
            <a:r>
              <a:rPr lang="ar-EG" sz="7200" b="1" dirty="0"/>
              <a:t>وتفرح قلبك أغانينا</a:t>
            </a:r>
            <a:br>
              <a:rPr lang="ar-EG" sz="7200" b="1" dirty="0"/>
            </a:br>
            <a:r>
              <a:rPr lang="ar-EG" sz="7200" b="1" dirty="0" err="1"/>
              <a:t>شفايفنا</a:t>
            </a:r>
            <a:r>
              <a:rPr lang="ar-EG" sz="7200" b="1" dirty="0"/>
              <a:t> </a:t>
            </a:r>
            <a:r>
              <a:rPr lang="ar-EG" sz="7200" b="1" dirty="0" err="1"/>
              <a:t>هاتعترف</a:t>
            </a:r>
            <a:r>
              <a:rPr lang="ar-EG" sz="7200" b="1" dirty="0"/>
              <a:t> باسمك </a:t>
            </a:r>
          </a:p>
          <a:p>
            <a:pPr algn="ctr" rtl="1"/>
            <a:r>
              <a:rPr lang="ar-EG" sz="7200" b="1" dirty="0"/>
              <a:t>ونقول بنحبك</a:t>
            </a:r>
          </a:p>
          <a:p>
            <a:pPr algn="ctr"/>
            <a:br>
              <a:rPr lang="ar-EG" sz="7200" b="1" dirty="0"/>
            </a:br>
            <a:r>
              <a:rPr lang="ar-EG" sz="7200" b="1" dirty="0"/>
              <a:t> </a:t>
            </a:r>
            <a:br>
              <a:rPr lang="ar-EG" sz="7200" b="1" dirty="0"/>
            </a:br>
            <a:endParaRPr lang="en-US" sz="199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40102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وأنا عند </a:t>
            </a:r>
            <a:r>
              <a:rPr lang="ar-EG" sz="7200" b="1" dirty="0" err="1">
                <a:solidFill>
                  <a:srgbClr val="00582A"/>
                </a:solidFill>
              </a:rPr>
              <a:t>الآب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7200" b="1" dirty="0" err="1">
                <a:solidFill>
                  <a:srgbClr val="00582A"/>
                </a:solidFill>
              </a:rPr>
              <a:t>بيك</a:t>
            </a:r>
            <a:r>
              <a:rPr lang="ar-EG" sz="7200" b="1" dirty="0">
                <a:solidFill>
                  <a:srgbClr val="00582A"/>
                </a:solidFill>
              </a:rPr>
              <a:t> لي قبول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ولعرش النعمة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ولقدس الأقداس دخول</a:t>
            </a: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1819</TotalTime>
  <Words>109</Words>
  <Application>Microsoft Office PowerPoint</Application>
  <PresentationFormat>On-screen Show (4:3)</PresentationFormat>
  <Paragraphs>29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 (Arabic)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245</cp:revision>
  <dcterms:created xsi:type="dcterms:W3CDTF">2021-12-07T14:30:00Z</dcterms:created>
  <dcterms:modified xsi:type="dcterms:W3CDTF">2024-04-15T13:45:06Z</dcterms:modified>
</cp:coreProperties>
</file>