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403" r:id="rId3"/>
    <p:sldId id="400" r:id="rId4"/>
    <p:sldId id="404" r:id="rId5"/>
    <p:sldId id="405" r:id="rId6"/>
    <p:sldId id="406" r:id="rId7"/>
    <p:sldId id="407" r:id="rId8"/>
    <p:sldId id="408" r:id="rId9"/>
    <p:sldId id="409" r:id="rId10"/>
    <p:sldId id="410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3"/>
            <p14:sldId id="400"/>
            <p14:sldId id="404"/>
            <p14:sldId id="405"/>
            <p14:sldId id="406"/>
            <p14:sldId id="407"/>
            <p14:sldId id="408"/>
            <p14:sldId id="409"/>
            <p14:sldId id="41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47" d="100"/>
          <a:sy n="47" d="100"/>
        </p:scale>
        <p:origin x="60" y="26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أنا جاي ومسنود على وعدك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859095"/>
            <a:ext cx="9982199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(صــــــادق صـــــــــادق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صادق يا ربي أنت يا ربي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صادق يا ربي في مواعيدك)2</a:t>
            </a:r>
          </a:p>
          <a:p>
            <a:pPr algn="ctr"/>
            <a:br>
              <a:rPr lang="ar-EG" sz="6600" b="1" dirty="0">
                <a:solidFill>
                  <a:srgbClr val="00582A"/>
                </a:solidFill>
              </a:rPr>
            </a:br>
            <a:endParaRPr lang="en-US" sz="138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65964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1- </a:t>
            </a:r>
          </a:p>
          <a:p>
            <a:pPr algn="ctr" rtl="1"/>
            <a:r>
              <a:rPr lang="ar-EG" sz="6600" b="1" dirty="0"/>
              <a:t>أنا جاي ومسنود على وعدك</a:t>
            </a:r>
          </a:p>
          <a:p>
            <a:pPr algn="ctr" rtl="1"/>
            <a:r>
              <a:rPr lang="ar-EG" sz="6600" b="1" dirty="0"/>
              <a:t>وعينيَّ بتنظر لمجدك</a:t>
            </a:r>
          </a:p>
          <a:p>
            <a:pPr algn="ctr" rtl="1"/>
            <a:r>
              <a:rPr lang="ar-EG" sz="6600" b="1" dirty="0"/>
              <a:t>واثق فيك وفي قوة حبك</a:t>
            </a:r>
          </a:p>
          <a:p>
            <a:pPr algn="ctr" rtl="1"/>
            <a:r>
              <a:rPr lang="ar-EG" sz="6600" b="1" dirty="0" err="1"/>
              <a:t>إنت</a:t>
            </a:r>
            <a:r>
              <a:rPr lang="ar-EG" sz="6600" b="1" dirty="0"/>
              <a:t> إلهي صادق في وعدك</a:t>
            </a:r>
            <a:br>
              <a:rPr lang="ar-EG" sz="6600" b="1" dirty="0"/>
            </a:br>
            <a:endParaRPr lang="en-US" sz="96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1205091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طول ما </a:t>
            </a:r>
            <a:r>
              <a:rPr lang="ar-EG" sz="6600" b="1" dirty="0" err="1"/>
              <a:t>إنت</a:t>
            </a:r>
            <a:r>
              <a:rPr lang="ar-EG" sz="6600" b="1" dirty="0"/>
              <a:t> جوا حياتي</a:t>
            </a:r>
          </a:p>
          <a:p>
            <a:pPr algn="ctr" rtl="1"/>
            <a:r>
              <a:rPr lang="ar-EG" sz="6600" b="1" dirty="0"/>
              <a:t>يهرب خوفي ويعلا هتافي</a:t>
            </a:r>
          </a:p>
          <a:p>
            <a:pPr algn="ctr" rtl="1"/>
            <a:r>
              <a:rPr lang="ar-EG" sz="6600" b="1" dirty="0"/>
              <a:t>تهتف نفسي دا هو إلهي</a:t>
            </a:r>
          </a:p>
          <a:p>
            <a:pPr algn="ctr" rtl="1"/>
            <a:r>
              <a:rPr lang="ar-EG" sz="6600" b="1" dirty="0"/>
              <a:t>اللي ضامني في حضنه الدافي</a:t>
            </a:r>
            <a:br>
              <a:rPr lang="ar-EG" sz="6600" b="1" dirty="0"/>
            </a:br>
            <a:endParaRPr lang="ar-SA" sz="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859095"/>
            <a:ext cx="9982199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(صــــــادق صـــــــــادق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صادق يا ربي أنت يا ربي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صادق يا ربي في مواعيدك)2</a:t>
            </a:r>
          </a:p>
          <a:p>
            <a:pPr algn="ctr"/>
            <a:br>
              <a:rPr lang="ar-EG" sz="6600" b="1" dirty="0">
                <a:solidFill>
                  <a:srgbClr val="00582A"/>
                </a:solidFill>
              </a:rPr>
            </a:br>
            <a:endParaRPr lang="en-US" sz="138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533400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2- </a:t>
            </a:r>
          </a:p>
          <a:p>
            <a:pPr algn="ctr" rtl="1"/>
            <a:r>
              <a:rPr lang="ar-EG" sz="6600" b="1" dirty="0"/>
              <a:t>وإن كانت الريح شديدة</a:t>
            </a:r>
          </a:p>
          <a:p>
            <a:pPr algn="ctr" rtl="1"/>
            <a:r>
              <a:rPr lang="ar-EG" sz="6600" b="1" dirty="0"/>
              <a:t>أنا واثق إنك </a:t>
            </a:r>
            <a:r>
              <a:rPr lang="ar-EG" sz="6600" b="1" dirty="0" err="1"/>
              <a:t>تبكمها</a:t>
            </a:r>
            <a:endParaRPr lang="ar-EG" sz="6600" b="1" dirty="0"/>
          </a:p>
          <a:p>
            <a:pPr algn="ctr" rtl="1"/>
            <a:r>
              <a:rPr lang="ar-EG" sz="6600" b="1" dirty="0"/>
              <a:t>في الحديد لو دخلت نفسي</a:t>
            </a:r>
          </a:p>
          <a:p>
            <a:pPr algn="ctr" rtl="1"/>
            <a:r>
              <a:rPr lang="ar-EG" sz="6600" b="1" dirty="0"/>
              <a:t>إلى رحبك ربي بتخرجها</a:t>
            </a:r>
            <a:br>
              <a:rPr lang="ar-EG" sz="6600" b="1" dirty="0"/>
            </a:br>
            <a:endParaRPr lang="en-US" sz="96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1143000"/>
            <a:ext cx="998219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ولو شفت نهايتي بعيني</a:t>
            </a:r>
          </a:p>
          <a:p>
            <a:pPr algn="ctr" rtl="1"/>
            <a:r>
              <a:rPr lang="ar-EG" sz="6600" b="1" dirty="0"/>
              <a:t>وما </a:t>
            </a:r>
            <a:r>
              <a:rPr lang="ar-EG" sz="6600" b="1" dirty="0" err="1"/>
              <a:t>ليش</a:t>
            </a:r>
            <a:r>
              <a:rPr lang="ar-EG" sz="6600" b="1" dirty="0"/>
              <a:t> قوه إني اتكلم</a:t>
            </a:r>
          </a:p>
          <a:p>
            <a:pPr algn="ctr" rtl="1"/>
            <a:r>
              <a:rPr lang="ar-EG" sz="6600" b="1" dirty="0"/>
              <a:t>تحييني وتمد لي </a:t>
            </a:r>
            <a:r>
              <a:rPr lang="ar-EG" sz="6600" b="1" dirty="0" err="1"/>
              <a:t>إيدك</a:t>
            </a:r>
            <a:endParaRPr lang="ar-EG" sz="6600" b="1" dirty="0"/>
          </a:p>
          <a:p>
            <a:pPr algn="ctr" rtl="1"/>
            <a:r>
              <a:rPr lang="ar-EG" sz="6600" b="1" dirty="0"/>
              <a:t>تعمل فيَّ لما </a:t>
            </a:r>
            <a:r>
              <a:rPr lang="ar-EG" sz="6600" b="1" dirty="0" err="1"/>
              <a:t>باسلم</a:t>
            </a:r>
            <a:endParaRPr lang="ar-EG" sz="66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859095"/>
            <a:ext cx="9982199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(صــــــادق صـــــــــادق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صادق يا ربي أنت يا ربي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صادق يا ربي في مواعيدك)2</a:t>
            </a:r>
          </a:p>
          <a:p>
            <a:pPr algn="ctr"/>
            <a:br>
              <a:rPr lang="ar-EG" sz="6600" b="1" dirty="0">
                <a:solidFill>
                  <a:srgbClr val="00582A"/>
                </a:solidFill>
              </a:rPr>
            </a:br>
            <a:endParaRPr lang="en-US" sz="138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33400"/>
            <a:ext cx="9982199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3- </a:t>
            </a:r>
          </a:p>
          <a:p>
            <a:pPr algn="ctr" rtl="1"/>
            <a:r>
              <a:rPr lang="ar-EG" sz="6600" b="1" dirty="0"/>
              <a:t>مهما التجارب </a:t>
            </a:r>
            <a:r>
              <a:rPr lang="ar-EG" sz="6600" b="1" dirty="0" err="1"/>
              <a:t>بتجرحني</a:t>
            </a:r>
            <a:endParaRPr lang="ar-EG" sz="6600" b="1" dirty="0"/>
          </a:p>
          <a:p>
            <a:pPr algn="ctr" rtl="1"/>
            <a:r>
              <a:rPr lang="ar-EG" sz="6600" b="1" dirty="0"/>
              <a:t>لمسة حنانك </a:t>
            </a:r>
            <a:r>
              <a:rPr lang="ar-EG" sz="6600" b="1" dirty="0" err="1"/>
              <a:t>بتريحني</a:t>
            </a:r>
            <a:endParaRPr lang="ar-EG" sz="6600" b="1" dirty="0"/>
          </a:p>
          <a:p>
            <a:pPr algn="ctr" rtl="1"/>
            <a:r>
              <a:rPr lang="ar-EG" sz="6600" b="1" dirty="0"/>
              <a:t>تزكِّي صبري وتفرحني</a:t>
            </a:r>
          </a:p>
          <a:p>
            <a:pPr algn="ctr" rtl="1"/>
            <a:r>
              <a:rPr lang="ar-EG" sz="6600" b="1" dirty="0"/>
              <a:t>في كل أموري وتنجحني</a:t>
            </a:r>
            <a:br>
              <a:rPr lang="ar-EG" sz="6600" b="1" dirty="0"/>
            </a:br>
            <a:r>
              <a:rPr lang="ar-EG" sz="6600" b="1" dirty="0"/>
              <a:t> </a:t>
            </a:r>
            <a:br>
              <a:rPr lang="ar-EG" sz="6600" b="1" dirty="0"/>
            </a:br>
            <a:endParaRPr lang="en-US" sz="96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1143000"/>
            <a:ext cx="998219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زمن الضيقة زمن محدود</a:t>
            </a:r>
          </a:p>
          <a:p>
            <a:pPr algn="ctr" rtl="1"/>
            <a:r>
              <a:rPr lang="ar-EG" sz="6600" b="1" dirty="0"/>
              <a:t>مهما حزنه وليله يسود</a:t>
            </a:r>
          </a:p>
          <a:p>
            <a:pPr algn="ctr" rtl="1"/>
            <a:r>
              <a:rPr lang="ar-EG" sz="6600" b="1" dirty="0"/>
              <a:t>أنا مستني فجر جديد</a:t>
            </a:r>
          </a:p>
          <a:p>
            <a:pPr algn="ctr" rtl="1"/>
            <a:r>
              <a:rPr lang="ar-EG" sz="6600" b="1" dirty="0"/>
              <a:t>يوم ما تحقق لي المواعيد</a:t>
            </a:r>
            <a:endParaRPr lang="ar-SA" sz="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1827</TotalTime>
  <Words>170</Words>
  <Application>Microsoft Office PowerPoint</Application>
  <PresentationFormat>On-screen Show (4:3)</PresentationFormat>
  <Paragraphs>44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 (Arabic)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247</cp:revision>
  <dcterms:created xsi:type="dcterms:W3CDTF">2021-12-07T14:30:00Z</dcterms:created>
  <dcterms:modified xsi:type="dcterms:W3CDTF">2024-04-15T13:43:11Z</dcterms:modified>
</cp:coreProperties>
</file>