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403" r:id="rId3"/>
    <p:sldId id="400" r:id="rId4"/>
    <p:sldId id="406" r:id="rId5"/>
    <p:sldId id="407" r:id="rId6"/>
    <p:sldId id="416" r:id="rId7"/>
    <p:sldId id="417" r:id="rId8"/>
    <p:sldId id="410" r:id="rId9"/>
    <p:sldId id="418" r:id="rId10"/>
    <p:sldId id="419" r:id="rId11"/>
    <p:sldId id="413" r:id="rId12"/>
    <p:sldId id="420" r:id="rId13"/>
    <p:sldId id="421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6"/>
            <p14:sldId id="407"/>
            <p14:sldId id="416"/>
            <p14:sldId id="417"/>
            <p14:sldId id="410"/>
            <p14:sldId id="418"/>
            <p14:sldId id="419"/>
            <p14:sldId id="413"/>
            <p14:sldId id="420"/>
            <p14:sldId id="42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47" d="100"/>
          <a:sy n="47" d="100"/>
        </p:scale>
        <p:origin x="60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 </a:t>
            </a:r>
            <a:r>
              <a:rPr lang="ar-EG" sz="6600" b="1" dirty="0" err="1"/>
              <a:t>انا</a:t>
            </a:r>
            <a:r>
              <a:rPr lang="ar-EG" sz="6600" b="1" dirty="0"/>
              <a:t> </a:t>
            </a:r>
            <a:r>
              <a:rPr lang="ar-EG" sz="6600" b="1" dirty="0" err="1"/>
              <a:t>جيت</a:t>
            </a:r>
            <a:r>
              <a:rPr lang="ar-EG" sz="6600" b="1" dirty="0"/>
              <a:t> </a:t>
            </a:r>
            <a:r>
              <a:rPr lang="ar-EG" sz="6600" b="1" dirty="0" err="1"/>
              <a:t>علشانك</a:t>
            </a:r>
            <a:r>
              <a:rPr lang="ar-EG" sz="6600" b="1" dirty="0"/>
              <a:t> </a:t>
            </a:r>
            <a:r>
              <a:rPr lang="ar-EG" sz="6600" b="1" dirty="0" err="1"/>
              <a:t>انت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621431"/>
            <a:ext cx="9982199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 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(بس </a:t>
            </a:r>
            <a:r>
              <a:rPr lang="ar-EG" sz="8000" b="1" dirty="0">
                <a:solidFill>
                  <a:srgbClr val="00582A"/>
                </a:solidFill>
              </a:rPr>
              <a:t>ا</a:t>
            </a:r>
            <a:r>
              <a:rPr lang="ar-SA" sz="8000" b="1" dirty="0">
                <a:solidFill>
                  <a:srgbClr val="00582A"/>
                </a:solidFill>
              </a:rPr>
              <a:t>وعى تقسي قلبك 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لتضيع الفرصة منك)</a:t>
            </a:r>
            <a:r>
              <a:rPr lang="ar-EG" sz="8000" b="1" dirty="0">
                <a:solidFill>
                  <a:srgbClr val="00582A"/>
                </a:solidFill>
              </a:rPr>
              <a:t>2</a:t>
            </a:r>
            <a:br>
              <a:rPr lang="ar-SA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808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8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</a:t>
            </a:r>
            <a:br>
              <a:rPr lang="ar-EG" sz="7200" b="1" dirty="0"/>
            </a:br>
            <a:r>
              <a:rPr lang="ar-EG" sz="7200" b="1" dirty="0"/>
              <a:t> (اِفتدي الوقت يا غالي</a:t>
            </a:r>
          </a:p>
          <a:p>
            <a:pPr algn="ctr" rtl="1"/>
            <a:r>
              <a:rPr lang="ar-EG" sz="7200" b="1" dirty="0"/>
              <a:t>وادخل وياي </a:t>
            </a:r>
            <a:r>
              <a:rPr lang="ar-EG" sz="7200" b="1" dirty="0" err="1"/>
              <a:t>حجالي</a:t>
            </a:r>
            <a:r>
              <a:rPr lang="ar-EG" sz="7200" b="1" dirty="0"/>
              <a:t>)</a:t>
            </a:r>
          </a:p>
          <a:p>
            <a:pPr algn="ctr" rtl="1"/>
            <a:r>
              <a:rPr lang="ar-EG" sz="7200" b="1" dirty="0"/>
              <a:t>(راح ألذذ قلبك فــــي</a:t>
            </a:r>
          </a:p>
          <a:p>
            <a:pPr algn="ctr" rtl="1"/>
            <a:r>
              <a:rPr lang="ar-EG" sz="7200" b="1" dirty="0"/>
              <a:t>وأخلي كاسك ريـــــا)2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05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(د</a:t>
            </a:r>
            <a:r>
              <a:rPr lang="ar-EG" sz="7200" b="1" dirty="0">
                <a:solidFill>
                  <a:srgbClr val="00582A"/>
                </a:solidFill>
              </a:rPr>
              <a:t>ا</a:t>
            </a:r>
            <a:r>
              <a:rPr lang="ar-SA" sz="7200" b="1" dirty="0">
                <a:solidFill>
                  <a:srgbClr val="00582A"/>
                </a:solidFill>
              </a:rPr>
              <a:t> مكانك في تعال 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للعشرة معايا تعال)</a:t>
            </a:r>
            <a:r>
              <a:rPr lang="ar-EG" sz="7200" b="1" dirty="0">
                <a:solidFill>
                  <a:srgbClr val="00582A"/>
                </a:solidFill>
              </a:rPr>
              <a:t>2</a:t>
            </a:r>
            <a:r>
              <a:rPr lang="ar-SA" sz="7200" b="1" dirty="0">
                <a:solidFill>
                  <a:srgbClr val="00582A"/>
                </a:solidFill>
              </a:rPr>
              <a:t> 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(و</a:t>
            </a:r>
            <a:r>
              <a:rPr lang="ar-EG" sz="7200" b="1" dirty="0">
                <a:solidFill>
                  <a:srgbClr val="00582A"/>
                </a:solidFill>
              </a:rPr>
              <a:t>اِ</a:t>
            </a:r>
            <a:r>
              <a:rPr lang="ar-SA" sz="7200" b="1" dirty="0">
                <a:solidFill>
                  <a:srgbClr val="00582A"/>
                </a:solidFill>
              </a:rPr>
              <a:t>يدي </a:t>
            </a:r>
            <a:r>
              <a:rPr lang="ar-EG" sz="7200" b="1" dirty="0">
                <a:solidFill>
                  <a:srgbClr val="00582A"/>
                </a:solidFill>
              </a:rPr>
              <a:t>إ</a:t>
            </a:r>
            <a:r>
              <a:rPr lang="ar-SA" sz="7200" b="1" dirty="0">
                <a:solidFill>
                  <a:srgbClr val="00582A"/>
                </a:solidFill>
              </a:rPr>
              <a:t>ليك ممدودة 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برحمة غير محدودة)</a:t>
            </a:r>
            <a:r>
              <a:rPr lang="ar-EG" sz="7200" b="1" dirty="0">
                <a:solidFill>
                  <a:srgbClr val="00582A"/>
                </a:solidFill>
              </a:rPr>
              <a:t>2</a:t>
            </a:r>
            <a:r>
              <a:rPr lang="ar-SA" sz="7200" b="1" dirty="0">
                <a:solidFill>
                  <a:srgbClr val="00582A"/>
                </a:solidFill>
              </a:rPr>
              <a:t> 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br>
              <a:rPr lang="ar-SA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75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621431"/>
            <a:ext cx="9982199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 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(بس </a:t>
            </a:r>
            <a:r>
              <a:rPr lang="ar-EG" sz="8000" b="1" dirty="0">
                <a:solidFill>
                  <a:srgbClr val="00582A"/>
                </a:solidFill>
              </a:rPr>
              <a:t>ا</a:t>
            </a:r>
            <a:r>
              <a:rPr lang="ar-SA" sz="8000" b="1" dirty="0">
                <a:solidFill>
                  <a:srgbClr val="00582A"/>
                </a:solidFill>
              </a:rPr>
              <a:t>وعى تقسي قلبك 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لتضيع الفرصة منك)</a:t>
            </a:r>
            <a:r>
              <a:rPr lang="ar-EG" sz="8000" b="1" dirty="0">
                <a:solidFill>
                  <a:srgbClr val="00582A"/>
                </a:solidFill>
              </a:rPr>
              <a:t>2</a:t>
            </a:r>
            <a:br>
              <a:rPr lang="ar-SA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306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  <a:br>
              <a:rPr lang="ar-EG" sz="7200" b="1" dirty="0"/>
            </a:br>
            <a:r>
              <a:rPr lang="ar-EG" sz="7200" b="1" dirty="0"/>
              <a:t>(أنا جيت علشانك إنت </a:t>
            </a:r>
          </a:p>
          <a:p>
            <a:pPr algn="ctr" rtl="1"/>
            <a:r>
              <a:rPr lang="ar-EG" sz="7200" b="1" dirty="0"/>
              <a:t>وأنا شغلي الشاغل إنت)2</a:t>
            </a:r>
          </a:p>
          <a:p>
            <a:pPr algn="ctr" rtl="1"/>
            <a:r>
              <a:rPr lang="ar-EG" sz="7200" b="1" dirty="0"/>
              <a:t>(مشتاق لرجوعك وإنت </a:t>
            </a:r>
          </a:p>
          <a:p>
            <a:pPr algn="ctr" rtl="1"/>
            <a:r>
              <a:rPr lang="ar-EG" sz="7200" b="1" dirty="0"/>
              <a:t>في عنادك زي ما إنت) 2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05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(د</a:t>
            </a:r>
            <a:r>
              <a:rPr lang="ar-EG" sz="7200" b="1" dirty="0">
                <a:solidFill>
                  <a:srgbClr val="00582A"/>
                </a:solidFill>
              </a:rPr>
              <a:t>ا</a:t>
            </a:r>
            <a:r>
              <a:rPr lang="ar-SA" sz="7200" b="1" dirty="0">
                <a:solidFill>
                  <a:srgbClr val="00582A"/>
                </a:solidFill>
              </a:rPr>
              <a:t> مكانك في تعال 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للعشرة معايا تعال)</a:t>
            </a:r>
            <a:r>
              <a:rPr lang="ar-EG" sz="7200" b="1" dirty="0">
                <a:solidFill>
                  <a:srgbClr val="00582A"/>
                </a:solidFill>
              </a:rPr>
              <a:t>2</a:t>
            </a:r>
            <a:r>
              <a:rPr lang="ar-SA" sz="7200" b="1" dirty="0">
                <a:solidFill>
                  <a:srgbClr val="00582A"/>
                </a:solidFill>
              </a:rPr>
              <a:t> 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(و</a:t>
            </a:r>
            <a:r>
              <a:rPr lang="ar-EG" sz="7200" b="1" dirty="0">
                <a:solidFill>
                  <a:srgbClr val="00582A"/>
                </a:solidFill>
              </a:rPr>
              <a:t>اِ</a:t>
            </a:r>
            <a:r>
              <a:rPr lang="ar-SA" sz="7200" b="1" dirty="0">
                <a:solidFill>
                  <a:srgbClr val="00582A"/>
                </a:solidFill>
              </a:rPr>
              <a:t>يدي </a:t>
            </a:r>
            <a:r>
              <a:rPr lang="ar-EG" sz="7200" b="1" dirty="0">
                <a:solidFill>
                  <a:srgbClr val="00582A"/>
                </a:solidFill>
              </a:rPr>
              <a:t>إ</a:t>
            </a:r>
            <a:r>
              <a:rPr lang="ar-SA" sz="7200" b="1" dirty="0">
                <a:solidFill>
                  <a:srgbClr val="00582A"/>
                </a:solidFill>
              </a:rPr>
              <a:t>ليك ممدودة 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برحمة غير محدودة)</a:t>
            </a:r>
            <a:r>
              <a:rPr lang="ar-EG" sz="7200" b="1" dirty="0">
                <a:solidFill>
                  <a:srgbClr val="00582A"/>
                </a:solidFill>
              </a:rPr>
              <a:t>2</a:t>
            </a:r>
            <a:r>
              <a:rPr lang="ar-SA" sz="7200" b="1" dirty="0">
                <a:solidFill>
                  <a:srgbClr val="00582A"/>
                </a:solidFill>
              </a:rPr>
              <a:t> 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br>
              <a:rPr lang="ar-SA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621431"/>
            <a:ext cx="9982199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 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(بس </a:t>
            </a:r>
            <a:r>
              <a:rPr lang="ar-EG" sz="8000" b="1" dirty="0">
                <a:solidFill>
                  <a:srgbClr val="00582A"/>
                </a:solidFill>
              </a:rPr>
              <a:t>ا</a:t>
            </a:r>
            <a:r>
              <a:rPr lang="ar-SA" sz="8000" b="1" dirty="0">
                <a:solidFill>
                  <a:srgbClr val="00582A"/>
                </a:solidFill>
              </a:rPr>
              <a:t>وعى تقسي قلبك 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لتضيع الفرصة منك)</a:t>
            </a:r>
            <a:r>
              <a:rPr lang="ar-EG" sz="8000" b="1" dirty="0">
                <a:solidFill>
                  <a:srgbClr val="00582A"/>
                </a:solidFill>
              </a:rPr>
              <a:t>2</a:t>
            </a:r>
            <a:br>
              <a:rPr lang="ar-SA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  <a:br>
              <a:rPr lang="ar-EG" sz="7200" b="1" dirty="0"/>
            </a:br>
            <a:r>
              <a:rPr lang="ar-EG" sz="7200" b="1" dirty="0"/>
              <a:t>( في بعادك أنادي لك</a:t>
            </a:r>
          </a:p>
          <a:p>
            <a:pPr algn="ctr" rtl="1"/>
            <a:r>
              <a:rPr lang="ar-EG" sz="7200" b="1" dirty="0"/>
              <a:t> في أتونك أنا آجيلك)2</a:t>
            </a:r>
          </a:p>
          <a:p>
            <a:pPr algn="ctr" rtl="1"/>
            <a:r>
              <a:rPr lang="ar-EG" sz="7200" b="1" dirty="0"/>
              <a:t>(راح أخلي صحراك جنة </a:t>
            </a:r>
          </a:p>
          <a:p>
            <a:pPr algn="ctr" rtl="1"/>
            <a:r>
              <a:rPr lang="ar-EG" sz="7200" b="1" dirty="0"/>
              <a:t>وبقربي رح </a:t>
            </a:r>
            <a:r>
              <a:rPr lang="ar-EG" sz="7200" b="1" dirty="0" err="1"/>
              <a:t>تتهنى</a:t>
            </a:r>
            <a:r>
              <a:rPr lang="ar-EG" sz="7200" b="1" dirty="0"/>
              <a:t>) 2</a:t>
            </a:r>
            <a:br>
              <a:rPr lang="ar-EG" sz="7200" b="1" dirty="0"/>
            </a:br>
            <a:endParaRPr lang="ar-EG" sz="7200" b="1" dirty="0"/>
          </a:p>
          <a:p>
            <a:pPr algn="ctr" rtl="1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05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(د</a:t>
            </a:r>
            <a:r>
              <a:rPr lang="ar-EG" sz="7200" b="1" dirty="0">
                <a:solidFill>
                  <a:srgbClr val="00582A"/>
                </a:solidFill>
              </a:rPr>
              <a:t>ا</a:t>
            </a:r>
            <a:r>
              <a:rPr lang="ar-SA" sz="7200" b="1" dirty="0">
                <a:solidFill>
                  <a:srgbClr val="00582A"/>
                </a:solidFill>
              </a:rPr>
              <a:t> مكانك في تعال 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للعشرة معايا تعال)</a:t>
            </a:r>
            <a:r>
              <a:rPr lang="ar-EG" sz="7200" b="1" dirty="0">
                <a:solidFill>
                  <a:srgbClr val="00582A"/>
                </a:solidFill>
              </a:rPr>
              <a:t>2</a:t>
            </a:r>
            <a:r>
              <a:rPr lang="ar-SA" sz="7200" b="1" dirty="0">
                <a:solidFill>
                  <a:srgbClr val="00582A"/>
                </a:solidFill>
              </a:rPr>
              <a:t> 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(و</a:t>
            </a:r>
            <a:r>
              <a:rPr lang="ar-EG" sz="7200" b="1" dirty="0">
                <a:solidFill>
                  <a:srgbClr val="00582A"/>
                </a:solidFill>
              </a:rPr>
              <a:t>اِ</a:t>
            </a:r>
            <a:r>
              <a:rPr lang="ar-SA" sz="7200" b="1" dirty="0">
                <a:solidFill>
                  <a:srgbClr val="00582A"/>
                </a:solidFill>
              </a:rPr>
              <a:t>يدي </a:t>
            </a:r>
            <a:r>
              <a:rPr lang="ar-EG" sz="7200" b="1" dirty="0">
                <a:solidFill>
                  <a:srgbClr val="00582A"/>
                </a:solidFill>
              </a:rPr>
              <a:t>إ</a:t>
            </a:r>
            <a:r>
              <a:rPr lang="ar-SA" sz="7200" b="1" dirty="0">
                <a:solidFill>
                  <a:srgbClr val="00582A"/>
                </a:solidFill>
              </a:rPr>
              <a:t>ليك ممدودة 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برحمة غير محدودة)</a:t>
            </a:r>
            <a:r>
              <a:rPr lang="ar-EG" sz="7200" b="1" dirty="0">
                <a:solidFill>
                  <a:srgbClr val="00582A"/>
                </a:solidFill>
              </a:rPr>
              <a:t>2</a:t>
            </a:r>
            <a:r>
              <a:rPr lang="ar-SA" sz="7200" b="1" dirty="0">
                <a:solidFill>
                  <a:srgbClr val="00582A"/>
                </a:solidFill>
              </a:rPr>
              <a:t> 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br>
              <a:rPr lang="ar-SA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20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621431"/>
            <a:ext cx="9982199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 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(بس </a:t>
            </a:r>
            <a:r>
              <a:rPr lang="ar-EG" sz="8000" b="1" dirty="0">
                <a:solidFill>
                  <a:srgbClr val="00582A"/>
                </a:solidFill>
              </a:rPr>
              <a:t>ا</a:t>
            </a:r>
            <a:r>
              <a:rPr lang="ar-SA" sz="8000" b="1" dirty="0">
                <a:solidFill>
                  <a:srgbClr val="00582A"/>
                </a:solidFill>
              </a:rPr>
              <a:t>وعى تقسي قلبك 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لتضيع الفرصة منك)</a:t>
            </a:r>
            <a:r>
              <a:rPr lang="ar-EG" sz="8000" b="1" dirty="0">
                <a:solidFill>
                  <a:srgbClr val="00582A"/>
                </a:solidFill>
              </a:rPr>
              <a:t>2</a:t>
            </a:r>
            <a:br>
              <a:rPr lang="ar-SA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429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  <a:br>
              <a:rPr lang="ar-EG" sz="7200" b="1" dirty="0"/>
            </a:br>
            <a:r>
              <a:rPr lang="ar-EG" sz="7200" b="1" dirty="0"/>
              <a:t>( بالجمرة أمس شفايفك </a:t>
            </a:r>
          </a:p>
          <a:p>
            <a:pPr algn="ctr" rtl="1"/>
            <a:r>
              <a:rPr lang="ar-EG" sz="7200" b="1" dirty="0"/>
              <a:t>  بإيمان أقدم شايفك)2</a:t>
            </a:r>
          </a:p>
          <a:p>
            <a:pPr algn="ctr" rtl="1"/>
            <a:r>
              <a:rPr lang="ar-EG" sz="7200" b="1" dirty="0"/>
              <a:t>(هاسكب على راسك طيبي </a:t>
            </a:r>
          </a:p>
          <a:p>
            <a:pPr algn="ctr" rtl="1"/>
            <a:r>
              <a:rPr lang="ar-EG" sz="7200" b="1" dirty="0"/>
              <a:t>وأعيد لك تاني سكيبي) 2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05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(د</a:t>
            </a:r>
            <a:r>
              <a:rPr lang="ar-EG" sz="7200" b="1" dirty="0">
                <a:solidFill>
                  <a:srgbClr val="00582A"/>
                </a:solidFill>
              </a:rPr>
              <a:t>ا</a:t>
            </a:r>
            <a:r>
              <a:rPr lang="ar-SA" sz="7200" b="1" dirty="0">
                <a:solidFill>
                  <a:srgbClr val="00582A"/>
                </a:solidFill>
              </a:rPr>
              <a:t> مكانك في تعال 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للعشرة معايا تعال)</a:t>
            </a:r>
            <a:r>
              <a:rPr lang="ar-EG" sz="7200" b="1" dirty="0">
                <a:solidFill>
                  <a:srgbClr val="00582A"/>
                </a:solidFill>
              </a:rPr>
              <a:t>2</a:t>
            </a:r>
            <a:r>
              <a:rPr lang="ar-SA" sz="7200" b="1" dirty="0">
                <a:solidFill>
                  <a:srgbClr val="00582A"/>
                </a:solidFill>
              </a:rPr>
              <a:t> 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(و</a:t>
            </a:r>
            <a:r>
              <a:rPr lang="ar-EG" sz="7200" b="1" dirty="0">
                <a:solidFill>
                  <a:srgbClr val="00582A"/>
                </a:solidFill>
              </a:rPr>
              <a:t>اِ</a:t>
            </a:r>
            <a:r>
              <a:rPr lang="ar-SA" sz="7200" b="1" dirty="0">
                <a:solidFill>
                  <a:srgbClr val="00582A"/>
                </a:solidFill>
              </a:rPr>
              <a:t>يدي </a:t>
            </a:r>
            <a:r>
              <a:rPr lang="ar-EG" sz="7200" b="1" dirty="0">
                <a:solidFill>
                  <a:srgbClr val="00582A"/>
                </a:solidFill>
              </a:rPr>
              <a:t>إ</a:t>
            </a:r>
            <a:r>
              <a:rPr lang="ar-SA" sz="7200" b="1" dirty="0">
                <a:solidFill>
                  <a:srgbClr val="00582A"/>
                </a:solidFill>
              </a:rPr>
              <a:t>ليك ممدودة 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برحمة غير محدودة)</a:t>
            </a:r>
            <a:r>
              <a:rPr lang="ar-EG" sz="7200" b="1" dirty="0">
                <a:solidFill>
                  <a:srgbClr val="00582A"/>
                </a:solidFill>
              </a:rPr>
              <a:t>2</a:t>
            </a:r>
            <a:r>
              <a:rPr lang="ar-SA" sz="7200" b="1" dirty="0">
                <a:solidFill>
                  <a:srgbClr val="00582A"/>
                </a:solidFill>
              </a:rPr>
              <a:t> 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br>
              <a:rPr lang="ar-SA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442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1830</TotalTime>
  <Words>260</Words>
  <Application>Microsoft Office PowerPoint</Application>
  <PresentationFormat>On-screen Show (4:3)</PresentationFormat>
  <Paragraphs>56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245</cp:revision>
  <dcterms:created xsi:type="dcterms:W3CDTF">2021-12-07T14:30:00Z</dcterms:created>
  <dcterms:modified xsi:type="dcterms:W3CDTF">2024-04-15T13:40:25Z</dcterms:modified>
</cp:coreProperties>
</file>