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29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سعيد حررني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799" y="427535"/>
            <a:ext cx="9982199" cy="917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1-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(أنا سعيد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حررني يسوع)</a:t>
            </a:r>
            <a:r>
              <a:rPr lang="ar-EG" sz="7200" b="1" dirty="0"/>
              <a:t>3</a:t>
            </a:r>
            <a:r>
              <a:rPr lang="ar-SA" sz="72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826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SA" sz="8000" b="1" dirty="0">
                <a:solidFill>
                  <a:srgbClr val="00582A"/>
                </a:solidFill>
              </a:rPr>
              <a:t>أشدو مجدًا هللويا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 </a:t>
            </a:r>
            <a:r>
              <a:rPr lang="ar-SA" sz="8000" b="1" dirty="0">
                <a:solidFill>
                  <a:srgbClr val="00582A"/>
                </a:solidFill>
              </a:rPr>
              <a:t>حررني يس</a:t>
            </a:r>
            <a:r>
              <a:rPr lang="ar-EG" sz="8000" b="1" dirty="0">
                <a:solidFill>
                  <a:srgbClr val="00582A"/>
                </a:solidFill>
              </a:rPr>
              <a:t>ــــ</a:t>
            </a:r>
            <a:r>
              <a:rPr lang="ar-SA" sz="8000" b="1" dirty="0">
                <a:solidFill>
                  <a:srgbClr val="00582A"/>
                </a:solidFill>
              </a:rPr>
              <a:t>وع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511120"/>
            <a:ext cx="9982199" cy="939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(</a:t>
            </a:r>
            <a:r>
              <a:rPr lang="ar-EG" sz="7200" b="1" dirty="0"/>
              <a:t>إبليس قيدني لكن  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حررني يسوع)</a:t>
            </a:r>
            <a:r>
              <a:rPr lang="ar-EG" sz="7200" b="1" dirty="0"/>
              <a:t>3</a:t>
            </a:r>
            <a:r>
              <a:rPr lang="ar-SA" sz="72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826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القرار</a:t>
            </a:r>
            <a:r>
              <a:rPr lang="ar-EG" sz="8000" b="1" dirty="0">
                <a:solidFill>
                  <a:srgbClr val="00582A"/>
                </a:solidFill>
              </a:rPr>
              <a:t>: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</a:t>
            </a:r>
            <a:r>
              <a:rPr lang="ar-SA" sz="8000" b="1" dirty="0">
                <a:solidFill>
                  <a:srgbClr val="00582A"/>
                </a:solidFill>
              </a:rPr>
              <a:t>أشدو مجدًا هللويا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  </a:t>
            </a:r>
            <a:r>
              <a:rPr lang="ar-SA" sz="8000" b="1" dirty="0">
                <a:solidFill>
                  <a:srgbClr val="00582A"/>
                </a:solidFill>
              </a:rPr>
              <a:t>حررني يس</a:t>
            </a:r>
            <a:r>
              <a:rPr lang="ar-EG" sz="8000" b="1" dirty="0">
                <a:solidFill>
                  <a:srgbClr val="00582A"/>
                </a:solidFill>
              </a:rPr>
              <a:t>ــــ</a:t>
            </a:r>
            <a:r>
              <a:rPr lang="ar-SA" sz="8000" b="1" dirty="0">
                <a:solidFill>
                  <a:srgbClr val="00582A"/>
                </a:solidFill>
              </a:rPr>
              <a:t>وع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endParaRPr lang="ar-SA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9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</TotalTime>
  <Words>53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2024-04-15T13:33:58Z</dcterms:modified>
</cp:coreProperties>
</file>