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3" r:id="rId3"/>
    <p:sldId id="400" r:id="rId4"/>
    <p:sldId id="404" r:id="rId5"/>
    <p:sldId id="40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04"/>
            <p14:sldId id="4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9" d="100"/>
          <a:sy n="59" d="100"/>
        </p:scale>
        <p:origin x="248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234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سلمت ليك الأمر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/>
            <a:r>
              <a:rPr lang="ar-EG" sz="7200" b="1" dirty="0"/>
              <a:t>(أنا سملت ليك الأمر </a:t>
            </a:r>
          </a:p>
          <a:p>
            <a:pPr algn="ctr" rtl="1"/>
            <a:r>
              <a:rPr lang="ar-EG" sz="7200" b="1" dirty="0"/>
              <a:t>ترتب قدامي العمر)2 </a:t>
            </a:r>
          </a:p>
          <a:p>
            <a:pPr algn="ctr" rtl="1"/>
            <a:r>
              <a:rPr lang="ar-EG" sz="7200" b="1" dirty="0"/>
              <a:t>(تنصحني وترشدني طريقي</a:t>
            </a:r>
          </a:p>
          <a:p>
            <a:pPr algn="ctr" rtl="1"/>
            <a:r>
              <a:rPr lang="ar-EG" sz="7200" b="1" dirty="0"/>
              <a:t>وتثبتني فوق الصخر)2 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(ياللي إديتني نور وحياة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صليبك كان لي نجاة)2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(أنا واثق هاتكمل تعمل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أكتر م اللي إحنا طلبناه)2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38736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(يا إلهي يا أعز حبيب</a:t>
            </a:r>
            <a:br>
              <a:rPr lang="ar-EG" sz="7200" b="1" dirty="0"/>
            </a:br>
            <a:r>
              <a:rPr lang="ar-EG" sz="7000" b="1" dirty="0"/>
              <a:t>شوق قلبي تكون لي مجيب)2</a:t>
            </a:r>
            <a:br>
              <a:rPr lang="ar-EG" sz="7000" b="1" dirty="0"/>
            </a:br>
            <a:r>
              <a:rPr lang="ar-EG" sz="7200" b="1" dirty="0"/>
              <a:t>(تبقى إنت في حياتي الأول</a:t>
            </a:r>
            <a:br>
              <a:rPr lang="ar-EG" sz="7200" b="1" dirty="0"/>
            </a:br>
            <a:r>
              <a:rPr lang="ar-EG" sz="7200" b="1" dirty="0"/>
              <a:t>والآخر وأغلى نصيب )2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(ياللي إديتني نور وحياة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صليبك كان لي نجاة)2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(أنا واثق هاتكمل تعمل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أكتر م اللي إحنا طلبناه)2</a:t>
            </a:r>
          </a:p>
        </p:txBody>
      </p:sp>
    </p:spTree>
    <p:extLst>
      <p:ext uri="{BB962C8B-B14F-4D97-AF65-F5344CB8AC3E}">
        <p14:creationId xmlns:p14="http://schemas.microsoft.com/office/powerpoint/2010/main" val="1640441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1829</TotalTime>
  <Words>110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246</cp:revision>
  <dcterms:created xsi:type="dcterms:W3CDTF">2021-12-07T14:30:00Z</dcterms:created>
  <dcterms:modified xsi:type="dcterms:W3CDTF">2024-04-15T13:28:07Z</dcterms:modified>
</cp:coreProperties>
</file>