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0" r:id="rId3"/>
    <p:sldId id="403" r:id="rId4"/>
    <p:sldId id="404" r:id="rId5"/>
    <p:sldId id="405" r:id="rId6"/>
    <p:sldId id="406" r:id="rId7"/>
    <p:sldId id="407" r:id="rId8"/>
    <p:sldId id="408" r:id="rId9"/>
    <p:sldId id="40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3"/>
            <p14:sldId id="404"/>
            <p14:sldId id="405"/>
            <p14:sldId id="406"/>
            <p14:sldId id="407"/>
            <p14:sldId id="408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24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عايش في الفلك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03158"/>
            <a:ext cx="998219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Times New Roman" pitchFamily="18" charset="0"/>
              </a:rPr>
              <a:t>1-</a:t>
            </a:r>
          </a:p>
          <a:p>
            <a:pPr algn="ctr" rtl="1"/>
            <a:r>
              <a:rPr lang="ar-EG" sz="7200" b="1" dirty="0"/>
              <a:t>أنا عايش في الفلك </a:t>
            </a:r>
            <a:r>
              <a:rPr lang="ar-EG" sz="6600" b="1" dirty="0"/>
              <a:t>أنا عايش </a:t>
            </a:r>
          </a:p>
          <a:p>
            <a:pPr algn="ctr" rtl="1"/>
            <a:r>
              <a:rPr lang="ar-EG" sz="6600" b="1" dirty="0"/>
              <a:t>في سفينة المسيح</a:t>
            </a:r>
            <a:br>
              <a:rPr lang="ar-EG" sz="7200" b="1" dirty="0"/>
            </a:br>
            <a:r>
              <a:rPr lang="ar-EG" sz="7200" b="1" dirty="0"/>
              <a:t>أنا قلبي مطمن جداً</a:t>
            </a:r>
            <a:br>
              <a:rPr lang="ar-EG" sz="7200" b="1" dirty="0"/>
            </a:br>
            <a:r>
              <a:rPr lang="ar-EG" sz="7200" b="1" dirty="0"/>
              <a:t>وضميري مستريح</a:t>
            </a:r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021169"/>
            <a:ext cx="9982199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(مهما تيجي الأهوال</a:t>
            </a:r>
            <a:br>
              <a:rPr lang="ar-EG" sz="7200" b="1" dirty="0"/>
            </a:br>
            <a:r>
              <a:rPr lang="ar-EG" sz="7200" b="1" dirty="0"/>
              <a:t>بركان ولا زلزال)2</a:t>
            </a:r>
            <a:br>
              <a:rPr lang="ar-EG" sz="7200" b="1" dirty="0"/>
            </a:br>
            <a:r>
              <a:rPr lang="ar-EG" sz="7200" b="1" dirty="0"/>
              <a:t>(لو ينابيع الغمر انفجرت</a:t>
            </a:r>
            <a:br>
              <a:rPr lang="ar-EG" sz="7200" b="1" dirty="0"/>
            </a:br>
            <a:r>
              <a:rPr lang="ar-EG" sz="7200" b="1" dirty="0"/>
              <a:t>فأنا مرتاح البال)2</a:t>
            </a:r>
            <a:br>
              <a:rPr lang="ar-EG" sz="7200" b="1" dirty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45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Times New Roman" pitchFamily="18" charset="0"/>
              </a:rPr>
              <a:t>2-</a:t>
            </a:r>
          </a:p>
          <a:p>
            <a:pPr algn="ctr" rtl="1"/>
            <a:r>
              <a:rPr lang="ar-EG" sz="7200" b="1" dirty="0"/>
              <a:t>الرب غفر كل ذنوبي</a:t>
            </a:r>
            <a:br>
              <a:rPr lang="ar-EG" sz="7200" b="1" dirty="0"/>
            </a:br>
            <a:r>
              <a:rPr lang="ar-EG" sz="7200" b="1" dirty="0"/>
              <a:t>ساعة ما لجأت إليه</a:t>
            </a:r>
            <a:br>
              <a:rPr lang="ar-EG" sz="7200" b="1" dirty="0"/>
            </a:br>
            <a:r>
              <a:rPr lang="ar-EG" sz="7200" b="1" dirty="0"/>
              <a:t>وكشف لي عن كل عيوبي</a:t>
            </a:r>
            <a:br>
              <a:rPr lang="ar-EG" sz="7200" b="1" dirty="0"/>
            </a:br>
            <a:r>
              <a:rPr lang="ar-EG" sz="7200" b="1" dirty="0"/>
              <a:t>وسجدت عند قدميه</a:t>
            </a:r>
          </a:p>
          <a:p>
            <a:pPr algn="ctr" rtl="1"/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014978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(سلمني شيك الغفران</a:t>
            </a:r>
            <a:br>
              <a:rPr lang="ar-EG" sz="7200" b="1" dirty="0"/>
            </a:br>
            <a:r>
              <a:rPr lang="ar-EG" sz="7200" b="1" dirty="0"/>
              <a:t>بمحبة وكل حنان)2</a:t>
            </a:r>
            <a:br>
              <a:rPr lang="ar-EG" sz="7200" b="1" dirty="0"/>
            </a:br>
            <a:r>
              <a:rPr lang="ar-EG" sz="7200" b="1" dirty="0"/>
              <a:t>(ونظر لي بعينيه الحلوة</a:t>
            </a:r>
            <a:br>
              <a:rPr lang="ar-EG" sz="7200" b="1" dirty="0"/>
            </a:br>
            <a:r>
              <a:rPr lang="ar-EG" sz="7200" b="1" dirty="0"/>
              <a:t>وقال لي اِمضِ بسلام)2</a:t>
            </a:r>
            <a:br>
              <a:rPr lang="ar-EG" sz="7200" b="1" dirty="0"/>
            </a:br>
            <a:endParaRPr lang="ar-EG" sz="7200" b="1" dirty="0"/>
          </a:p>
          <a:p>
            <a:pPr algn="ctr" rtl="1"/>
            <a:br>
              <a:rPr lang="ar-EG" sz="7200" b="1" dirty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Times New Roman" pitchFamily="18" charset="0"/>
              </a:rPr>
              <a:t>3-</a:t>
            </a:r>
          </a:p>
          <a:p>
            <a:pPr algn="ctr" rtl="1"/>
            <a:r>
              <a:rPr lang="ar-EG" sz="7200" b="1" dirty="0"/>
              <a:t>أنا عايش في فلك إلهي</a:t>
            </a:r>
            <a:br>
              <a:rPr lang="ar-EG" sz="7200" b="1" dirty="0"/>
            </a:br>
            <a:r>
              <a:rPr lang="ar-EG" sz="7200" b="1" dirty="0"/>
              <a:t>تحت الدم الثمين</a:t>
            </a:r>
            <a:br>
              <a:rPr lang="ar-EG" sz="7200" b="1" dirty="0"/>
            </a:br>
            <a:r>
              <a:rPr lang="ar-EG" sz="7200" b="1" dirty="0"/>
              <a:t>في أمان وسعادة وحرية</a:t>
            </a:r>
            <a:br>
              <a:rPr lang="ar-EG" sz="7200" b="1" dirty="0"/>
            </a:br>
            <a:r>
              <a:rPr lang="ar-EG" sz="7200" b="1" dirty="0"/>
              <a:t>مع الإخوة المفديين</a:t>
            </a:r>
          </a:p>
          <a:p>
            <a:pPr algn="ctr" rtl="1"/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78438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(عايشين دايمًا في حماه</a:t>
            </a:r>
            <a:br>
              <a:rPr lang="ar-EG" sz="7200" b="1" dirty="0"/>
            </a:br>
            <a:r>
              <a:rPr lang="ar-EG" sz="7200" b="1" dirty="0"/>
              <a:t>مين يقدر يفصلنا)2</a:t>
            </a:r>
            <a:br>
              <a:rPr lang="ar-EG" sz="7200" b="1" dirty="0"/>
            </a:br>
            <a:r>
              <a:rPr lang="ar-EG" sz="7200" b="1" dirty="0"/>
              <a:t>(افرحوا يا إخوة واتعزوا</a:t>
            </a:r>
            <a:br>
              <a:rPr lang="ar-EG" sz="7200" b="1" dirty="0"/>
            </a:br>
            <a:r>
              <a:rPr lang="ar-EG" sz="7200" b="1" dirty="0"/>
              <a:t>وإعطوا مجداً لله)2</a:t>
            </a:r>
          </a:p>
          <a:p>
            <a:pPr algn="ctr" rtl="1"/>
            <a:br>
              <a:rPr lang="ar-EG" sz="7200" b="1" dirty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22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Times New Roman" pitchFamily="18" charset="0"/>
              </a:rPr>
              <a:t>4-</a:t>
            </a:r>
          </a:p>
          <a:p>
            <a:pPr algn="ctr" rtl="1"/>
            <a:r>
              <a:rPr lang="ar-EG" sz="7200" b="1" dirty="0"/>
              <a:t>هنعيش طول العمر نصلي</a:t>
            </a:r>
            <a:br>
              <a:rPr lang="ar-EG" sz="7200" b="1" dirty="0"/>
            </a:br>
            <a:r>
              <a:rPr lang="ar-EG" sz="7200" b="1" dirty="0"/>
              <a:t>ونمجد اِسمه العظيم</a:t>
            </a:r>
            <a:br>
              <a:rPr lang="ar-EG" sz="7200" b="1" dirty="0"/>
            </a:br>
            <a:r>
              <a:rPr lang="ar-EG" sz="7200" b="1" dirty="0"/>
              <a:t>ونسبح دايمًا ونرنم</a:t>
            </a:r>
            <a:br>
              <a:rPr lang="ar-EG" sz="7200" b="1" dirty="0"/>
            </a:br>
            <a:r>
              <a:rPr lang="ar-EG" sz="7200" b="1" dirty="0"/>
              <a:t>ليسوع فادينا الكريم</a:t>
            </a:r>
          </a:p>
          <a:p>
            <a:pPr algn="ctr" rtl="1"/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82757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(ونبشر كل الناس</a:t>
            </a:r>
            <a:br>
              <a:rPr lang="ar-EG" sz="7200" b="1" dirty="0"/>
            </a:br>
            <a:r>
              <a:rPr lang="ar-EG" sz="7200" b="1" dirty="0"/>
              <a:t>بالإنجيل والخلاص)2</a:t>
            </a:r>
            <a:br>
              <a:rPr lang="ar-EG" sz="7200" b="1" dirty="0"/>
            </a:br>
            <a:r>
              <a:rPr lang="ar-EG" sz="7200" b="1" dirty="0"/>
              <a:t>والباب مفتوح للي يدخل)2</a:t>
            </a:r>
            <a:br>
              <a:rPr lang="ar-EG" sz="7200" b="1" dirty="0"/>
            </a:br>
            <a:r>
              <a:rPr lang="ar-EG" sz="7200" b="1" dirty="0"/>
              <a:t>(بشرى لجميع الأجناس</a:t>
            </a:r>
          </a:p>
          <a:p>
            <a:pPr algn="ctr" rtl="1"/>
            <a:br>
              <a:rPr lang="ar-EG" sz="7200" b="1" dirty="0"/>
            </a:b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1835</TotalTime>
  <Words>177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2024-04-15T13:21:37Z</dcterms:modified>
</cp:coreProperties>
</file>