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0" r:id="rId3"/>
    <p:sldId id="403" r:id="rId4"/>
    <p:sldId id="404" r:id="rId5"/>
    <p:sldId id="408" r:id="rId6"/>
    <p:sldId id="406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403"/>
            <p14:sldId id="404"/>
            <p14:sldId id="408"/>
            <p14:sldId id="406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8" d="100"/>
          <a:sy n="48" d="100"/>
        </p:scale>
        <p:origin x="116" y="2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فاكر وإزاي أنا هانسى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75583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 </a:t>
            </a:r>
          </a:p>
          <a:p>
            <a:pPr algn="ctr" rtl="1"/>
            <a:r>
              <a:rPr lang="ar-EG" sz="6600" b="1" dirty="0"/>
              <a:t>(أنا فاكر وإزاي أنا هانسى</a:t>
            </a:r>
          </a:p>
          <a:p>
            <a:pPr algn="ctr" rtl="1"/>
            <a:r>
              <a:rPr lang="ar-EG" sz="6600" b="1" dirty="0"/>
              <a:t> دي محبة ما تخطر على بال</a:t>
            </a:r>
            <a:br>
              <a:rPr lang="ar-EG" sz="6600" b="1" dirty="0"/>
            </a:br>
            <a:r>
              <a:rPr lang="ar-EG" sz="6600" b="1" dirty="0"/>
              <a:t>أنا فاكر وحبك لي</a:t>
            </a:r>
          </a:p>
          <a:p>
            <a:pPr algn="ctr" rtl="1"/>
            <a:r>
              <a:rPr lang="ar-EG" sz="6600" b="1" dirty="0"/>
              <a:t> كسر قيدي وهمي إتشال)2</a:t>
            </a:r>
            <a:br>
              <a:rPr lang="ar-EG" sz="66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5470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وإزاي</a:t>
            </a:r>
            <a:r>
              <a:rPr lang="ar-EG" sz="6600" b="1" dirty="0">
                <a:solidFill>
                  <a:srgbClr val="00582A"/>
                </a:solidFill>
              </a:rPr>
              <a:t> أنا ها أنسى أزاي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دي لمساته </a:t>
            </a:r>
            <a:r>
              <a:rPr lang="ar-EG" sz="6600" b="1" dirty="0" err="1">
                <a:solidFill>
                  <a:srgbClr val="00582A"/>
                </a:solidFill>
              </a:rPr>
              <a:t>إتحفرت</a:t>
            </a:r>
            <a:r>
              <a:rPr lang="ar-EG" sz="6600" b="1" dirty="0">
                <a:solidFill>
                  <a:srgbClr val="00582A"/>
                </a:solidFill>
              </a:rPr>
              <a:t> في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جوه عروقي وعمري </a:t>
            </a:r>
            <a:r>
              <a:rPr lang="ar-EG" sz="6600" b="1" dirty="0" err="1">
                <a:solidFill>
                  <a:srgbClr val="00582A"/>
                </a:solidFill>
              </a:rPr>
              <a:t>الجاي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( هاعلن إن أنا ملك فادي)2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8647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 </a:t>
            </a:r>
          </a:p>
          <a:p>
            <a:pPr algn="ctr" rtl="1"/>
            <a:r>
              <a:rPr lang="ar-EG" sz="6600" b="1" dirty="0"/>
              <a:t>(أنا فاكر إحسانك لي </a:t>
            </a:r>
          </a:p>
          <a:p>
            <a:pPr algn="ctr" rtl="1"/>
            <a:r>
              <a:rPr lang="ar-EG" sz="6600" b="1" dirty="0"/>
              <a:t>يوم ما الكل تركوني</a:t>
            </a:r>
            <a:br>
              <a:rPr lang="ar-EG" sz="6600" b="1" dirty="0"/>
            </a:br>
            <a:r>
              <a:rPr lang="ar-EG" sz="6600" b="1" dirty="0"/>
              <a:t>يوم ما النعمة انسكبت في</a:t>
            </a:r>
          </a:p>
          <a:p>
            <a:pPr algn="ctr" rtl="1"/>
            <a:r>
              <a:rPr lang="ar-EG" sz="6600" b="1" dirty="0"/>
              <a:t> وإيديك الحلوة شالوني)2 </a:t>
            </a:r>
            <a:br>
              <a:rPr lang="ar-EG" sz="66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46574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وإزاي</a:t>
            </a:r>
            <a:r>
              <a:rPr lang="ar-EG" sz="6600" b="1" dirty="0">
                <a:solidFill>
                  <a:srgbClr val="00582A"/>
                </a:solidFill>
              </a:rPr>
              <a:t> أنا ها أنسى أزاي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دي لمساته </a:t>
            </a:r>
            <a:r>
              <a:rPr lang="ar-EG" sz="6600" b="1" dirty="0" err="1">
                <a:solidFill>
                  <a:srgbClr val="00582A"/>
                </a:solidFill>
              </a:rPr>
              <a:t>إتحفرت</a:t>
            </a:r>
            <a:r>
              <a:rPr lang="ar-EG" sz="6600" b="1" dirty="0">
                <a:solidFill>
                  <a:srgbClr val="00582A"/>
                </a:solidFill>
              </a:rPr>
              <a:t> في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جوه عروقي وعمري </a:t>
            </a:r>
            <a:r>
              <a:rPr lang="ar-EG" sz="6600" b="1" dirty="0" err="1">
                <a:solidFill>
                  <a:srgbClr val="00582A"/>
                </a:solidFill>
              </a:rPr>
              <a:t>الجاي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( هاعلن إن أنا ملك فادي)2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4625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456247"/>
            <a:ext cx="9982199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 </a:t>
            </a:r>
          </a:p>
          <a:p>
            <a:pPr algn="ctr" rtl="1"/>
            <a:r>
              <a:rPr lang="ar-EG" sz="6600" b="1" dirty="0"/>
              <a:t>(أنا فاكر أيام تجديدي</a:t>
            </a:r>
          </a:p>
          <a:p>
            <a:pPr algn="ctr" rtl="1"/>
            <a:r>
              <a:rPr lang="ar-EG" sz="6600" b="1" dirty="0"/>
              <a:t> يوم ما دخلت لحياتي</a:t>
            </a:r>
            <a:br>
              <a:rPr lang="ar-EG" sz="6600" b="1" dirty="0"/>
            </a:br>
            <a:r>
              <a:rPr lang="ar-EG" sz="6600" b="1" dirty="0"/>
              <a:t>يوم وراء يوم أهتف بنشيدي</a:t>
            </a:r>
          </a:p>
          <a:p>
            <a:pPr algn="ctr" rtl="1"/>
            <a:r>
              <a:rPr lang="ar-EG" sz="6600" b="1" dirty="0"/>
              <a:t> ما في زيك لحياتي)2 </a:t>
            </a:r>
            <a:br>
              <a:rPr lang="ar-EG" sz="6600" b="1" dirty="0"/>
            </a:br>
            <a:endParaRPr lang="ar-SA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70892"/>
            <a:ext cx="9982199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وإزاي</a:t>
            </a:r>
            <a:r>
              <a:rPr lang="ar-EG" sz="6600" b="1" dirty="0">
                <a:solidFill>
                  <a:srgbClr val="00582A"/>
                </a:solidFill>
              </a:rPr>
              <a:t> أنا ها أنسى أزاي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دي لمساته </a:t>
            </a:r>
            <a:r>
              <a:rPr lang="ar-EG" sz="6600" b="1" dirty="0" err="1">
                <a:solidFill>
                  <a:srgbClr val="00582A"/>
                </a:solidFill>
              </a:rPr>
              <a:t>إتحفرت</a:t>
            </a:r>
            <a:r>
              <a:rPr lang="ar-EG" sz="6600" b="1" dirty="0">
                <a:solidFill>
                  <a:srgbClr val="00582A"/>
                </a:solidFill>
              </a:rPr>
              <a:t> في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جوه عروقي وعمري </a:t>
            </a:r>
            <a:r>
              <a:rPr lang="ar-EG" sz="6600" b="1" dirty="0" err="1">
                <a:solidFill>
                  <a:srgbClr val="00582A"/>
                </a:solidFill>
              </a:rPr>
              <a:t>الجاي</a:t>
            </a:r>
            <a:endParaRPr lang="ar-EG" sz="6600" b="1" dirty="0">
              <a:solidFill>
                <a:srgbClr val="00582A"/>
              </a:solidFill>
            </a:endParaRP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 ( هاعلن إن أنا ملك فادي)2</a:t>
            </a:r>
            <a:br>
              <a:rPr lang="ar-EG" sz="6600" b="1" dirty="0">
                <a:solidFill>
                  <a:srgbClr val="00582A"/>
                </a:solidFill>
              </a:rPr>
            </a:br>
            <a:endParaRPr lang="en-US" sz="96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41392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1834</TotalTime>
  <Words>159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248</cp:revision>
  <dcterms:created xsi:type="dcterms:W3CDTF">2021-12-07T14:30:00Z</dcterms:created>
  <dcterms:modified xsi:type="dcterms:W3CDTF">2024-04-15T13:16:08Z</dcterms:modified>
</cp:coreProperties>
</file>