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0" r:id="rId4"/>
    <p:sldId id="404" r:id="rId5"/>
    <p:sldId id="407" r:id="rId6"/>
    <p:sldId id="406" r:id="rId7"/>
    <p:sldId id="4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7"/>
            <p14:sldId id="406"/>
            <p14:sldId id="4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36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قلبي يسجد لجلالك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400" b="1" dirty="0"/>
              <a:t>1- 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(أنا قلبي يسجد لجلالك كل يوم 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 </a:t>
            </a:r>
            <a:r>
              <a:rPr lang="ar-SA" sz="4800" b="1" dirty="0"/>
              <a:t>ولساني يشكر </a:t>
            </a:r>
            <a:r>
              <a:rPr lang="ar-SA" sz="4800" b="1" dirty="0" err="1"/>
              <a:t>ع</a:t>
            </a:r>
            <a:r>
              <a:rPr lang="ar-SA" sz="4800" b="1" dirty="0"/>
              <a:t> الحياة اللي في يسوع)</a:t>
            </a:r>
            <a:r>
              <a:rPr lang="ar-EG" sz="4800" b="1" dirty="0"/>
              <a:t>2</a:t>
            </a:r>
            <a:r>
              <a:rPr lang="ar-SA" sz="48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أنا </a:t>
            </a:r>
            <a:r>
              <a:rPr lang="ar-SA" sz="5400" b="1" dirty="0" err="1"/>
              <a:t>بيك</a:t>
            </a:r>
            <a:r>
              <a:rPr lang="ar-SA" sz="5400" b="1" dirty="0"/>
              <a:t> سلامي ونصرتي وحبي يدوم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كنت النهاردة هابقى </a:t>
            </a:r>
            <a:r>
              <a:rPr lang="ar-EG" sz="5400" b="1" dirty="0"/>
              <a:t>إ</a:t>
            </a:r>
            <a:r>
              <a:rPr lang="ar-SA" sz="5400" b="1" dirty="0"/>
              <a:t>يه من غير يسوع</a:t>
            </a:r>
          </a:p>
          <a:p>
            <a:pPr algn="ctr">
              <a:lnSpc>
                <a:spcPct val="150000"/>
              </a:lnSpc>
            </a:pPr>
            <a:br>
              <a:rPr lang="ar-SA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0458"/>
            <a:ext cx="9982199" cy="9494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(يا يسوع إنت ملك الملوك رب الارباب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إنت في نورك يختفي كل الضباب) 2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وتبدل الضعف اللي ساكن من زمان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وتدي قوة ونصرة فوق كل الصعاب</a:t>
            </a:r>
          </a:p>
          <a:p>
            <a:pPr algn="ctr">
              <a:lnSpc>
                <a:spcPct val="150000"/>
              </a:lnSpc>
            </a:pPr>
            <a:br>
              <a:rPr lang="ar-EG" sz="5400" b="1" dirty="0">
                <a:solidFill>
                  <a:srgbClr val="00582A"/>
                </a:solidFill>
              </a:rPr>
            </a:br>
            <a:br>
              <a:rPr lang="ar-EG" sz="5400" b="1" dirty="0">
                <a:solidFill>
                  <a:srgbClr val="00582A"/>
                </a:solidFill>
              </a:rPr>
            </a:br>
            <a:endParaRPr lang="ar-EG" sz="5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29447"/>
            <a:ext cx="9982199" cy="866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2</a:t>
            </a:r>
            <a:r>
              <a:rPr lang="ar-SA" sz="5400" b="1" dirty="0"/>
              <a:t>- 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 </a:t>
            </a:r>
            <a:r>
              <a:rPr lang="ar-EG" sz="5200" b="1" dirty="0"/>
              <a:t>(</a:t>
            </a:r>
            <a:r>
              <a:rPr lang="ar-SA" sz="5200" b="1" dirty="0"/>
              <a:t>أنا نصرتي في شخصك حقيقة مش كلام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بعد الهزيمة اللي ملت قلبي دموع</a:t>
            </a:r>
            <a:r>
              <a:rPr lang="ar-EG" sz="5400" b="1" dirty="0"/>
              <a:t>)2</a:t>
            </a:r>
            <a:endParaRPr lang="ar-SA" sz="5400" b="1" dirty="0"/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إ</a:t>
            </a:r>
            <a:r>
              <a:rPr lang="ar-SA" sz="5400" b="1" dirty="0"/>
              <a:t>نت بتملا القلب فرحة وسلام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كنت النهاردة هابقى </a:t>
            </a:r>
            <a:r>
              <a:rPr lang="ar-EG" sz="5400" b="1" dirty="0"/>
              <a:t>إ</a:t>
            </a:r>
            <a:r>
              <a:rPr lang="ar-SA" sz="5400" b="1" dirty="0"/>
              <a:t>يه من غير يسوع</a:t>
            </a:r>
          </a:p>
          <a:p>
            <a:pPr algn="ctr">
              <a:lnSpc>
                <a:spcPct val="150000"/>
              </a:lnSpc>
            </a:pPr>
            <a:br>
              <a:rPr lang="ar-SA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0458"/>
            <a:ext cx="9982199" cy="9494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(يا يسوع إنت ملك الملوك رب الارباب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إنت في نورك يختفي كل الضباب) 2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وتبدل الضعف اللي ساكن من زمان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وتدي قوة ونصرة فوق كل الصعاب</a:t>
            </a:r>
          </a:p>
          <a:p>
            <a:pPr algn="ctr">
              <a:lnSpc>
                <a:spcPct val="150000"/>
              </a:lnSpc>
            </a:pPr>
            <a:br>
              <a:rPr lang="ar-EG" sz="5400" b="1" dirty="0">
                <a:solidFill>
                  <a:srgbClr val="00582A"/>
                </a:solidFill>
              </a:rPr>
            </a:br>
            <a:br>
              <a:rPr lang="ar-EG" sz="5400" b="1" dirty="0">
                <a:solidFill>
                  <a:srgbClr val="00582A"/>
                </a:solidFill>
              </a:rPr>
            </a:br>
            <a:endParaRPr lang="ar-EG" sz="54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12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248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</a:t>
            </a:r>
            <a:r>
              <a:rPr lang="ar-SA" sz="5400" b="1" dirty="0"/>
              <a:t>- 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(يا ربي نورك وسط ظلمتي يبان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وبكلمتك تشبع حياتي بعد جوع) 2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حتى في ضعفي تضمني وتدي الأمان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كنت النهاردة هابقى </a:t>
            </a:r>
            <a:r>
              <a:rPr lang="ar-EG" sz="5400" b="1" dirty="0"/>
              <a:t>إ</a:t>
            </a:r>
            <a:r>
              <a:rPr lang="ar-SA" sz="5400" b="1" dirty="0"/>
              <a:t>يه من غير يسوع</a:t>
            </a:r>
          </a:p>
          <a:p>
            <a:pPr algn="ctr">
              <a:lnSpc>
                <a:spcPct val="150000"/>
              </a:lnSpc>
            </a:pPr>
            <a:br>
              <a:rPr lang="ar-SA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0458"/>
            <a:ext cx="9982199" cy="9494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(يا يسوع إنت ملك الملوك رب الارباب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إنت في نورك يختفي كل الضباب) 2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وتبدل الضعف اللي ساكن من زمان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82A"/>
                </a:solidFill>
              </a:rPr>
              <a:t>وتدي قوة ونصرة فوق كل الصعاب</a:t>
            </a:r>
          </a:p>
          <a:p>
            <a:pPr algn="ctr">
              <a:lnSpc>
                <a:spcPct val="150000"/>
              </a:lnSpc>
            </a:pPr>
            <a:br>
              <a:rPr lang="ar-EG" sz="5400" b="1" dirty="0">
                <a:solidFill>
                  <a:srgbClr val="00582A"/>
                </a:solidFill>
              </a:rPr>
            </a:br>
            <a:br>
              <a:rPr lang="ar-EG" sz="5400" b="1" dirty="0">
                <a:solidFill>
                  <a:srgbClr val="00582A"/>
                </a:solidFill>
              </a:rPr>
            </a:br>
            <a:endParaRPr lang="ar-EG" sz="54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24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1836</TotalTime>
  <Words>199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250</cp:revision>
  <dcterms:created xsi:type="dcterms:W3CDTF">2021-12-07T14:30:00Z</dcterms:created>
  <dcterms:modified xsi:type="dcterms:W3CDTF">2024-04-15T13:10:16Z</dcterms:modified>
</cp:coreProperties>
</file>