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5" r:id="rId2"/>
    <p:sldId id="277" r:id="rId3"/>
    <p:sldId id="395" r:id="rId4"/>
    <p:sldId id="396" r:id="rId5"/>
    <p:sldId id="403" r:id="rId6"/>
    <p:sldId id="398" r:id="rId7"/>
    <p:sldId id="404" r:id="rId8"/>
    <p:sldId id="400" r:id="rId9"/>
    <p:sldId id="405" r:id="rId10"/>
    <p:sldId id="402" r:id="rId11"/>
    <p:sldId id="406" r:id="rId12"/>
    <p:sldId id="29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395"/>
            <p14:sldId id="396"/>
            <p14:sldId id="403"/>
            <p14:sldId id="398"/>
            <p14:sldId id="404"/>
            <p14:sldId id="400"/>
            <p14:sldId id="405"/>
            <p14:sldId id="402"/>
            <p14:sldId id="406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71D"/>
    <a:srgbClr val="36572F"/>
    <a:srgbClr val="13230F"/>
    <a:srgbClr val="190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61" d="100"/>
          <a:sy n="61" d="100"/>
        </p:scale>
        <p:origin x="60" y="46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395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/>
              <a:t>أنا ما </a:t>
            </a:r>
            <a:r>
              <a:rPr lang="ar-EG" sz="7200" b="1" dirty="0" err="1"/>
              <a:t>أقدرش</a:t>
            </a:r>
            <a:r>
              <a:rPr lang="ar-EG" sz="7200" b="1" dirty="0"/>
              <a:t> أتحمل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275570"/>
            <a:ext cx="9982199" cy="932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5- </a:t>
            </a:r>
          </a:p>
          <a:p>
            <a:pPr algn="ctr" rtl="1"/>
            <a:r>
              <a:rPr lang="ar-EG" sz="7200" b="1" dirty="0"/>
              <a:t>أنا ما </a:t>
            </a:r>
            <a:r>
              <a:rPr lang="ar-EG" sz="7200" b="1" dirty="0" err="1"/>
              <a:t>أقدرش</a:t>
            </a:r>
            <a:r>
              <a:rPr lang="ar-EG" sz="7200" b="1" dirty="0"/>
              <a:t> أغفّل </a:t>
            </a:r>
          </a:p>
          <a:p>
            <a:pPr algn="ctr" rtl="1"/>
            <a:r>
              <a:rPr lang="ar-EG" sz="7200" b="1" dirty="0"/>
              <a:t>في رحلة طُهر </a:t>
            </a:r>
            <a:r>
              <a:rPr lang="ar-EG" sz="7200" b="1" dirty="0" err="1"/>
              <a:t>معاك</a:t>
            </a:r>
            <a:r>
              <a:rPr lang="ar-EG" sz="7200" b="1" dirty="0"/>
              <a:t> </a:t>
            </a:r>
          </a:p>
          <a:p>
            <a:pPr algn="ctr" rtl="1"/>
            <a:r>
              <a:rPr lang="ar-EG" sz="7200" b="1" dirty="0"/>
              <a:t>عيني بمجدك فيها</a:t>
            </a:r>
          </a:p>
          <a:p>
            <a:pPr algn="ctr" rtl="1"/>
            <a:r>
              <a:rPr lang="ar-EG" sz="7200" b="1" dirty="0"/>
              <a:t>أفتحها على </a:t>
            </a:r>
            <a:r>
              <a:rPr lang="ar-EG" sz="7200" b="1" dirty="0" err="1"/>
              <a:t>ضياك</a:t>
            </a:r>
            <a:endParaRPr lang="ar-EG" sz="7200" b="1" dirty="0"/>
          </a:p>
          <a:p>
            <a:pPr algn="ctr"/>
            <a:br>
              <a:rPr lang="ar-EG" sz="7200" b="1" dirty="0"/>
            </a:br>
            <a:br>
              <a:rPr lang="ar-EG" sz="7200" b="1" dirty="0"/>
            </a:br>
            <a:endParaRPr lang="ar-EG" sz="8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123722"/>
            <a:ext cx="9982199" cy="12144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4800" b="1" dirty="0">
                <a:solidFill>
                  <a:srgbClr val="21371D"/>
                </a:solidFill>
                <a:ea typeface="Majalla UI"/>
              </a:rPr>
              <a:t>القرار: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 err="1">
                <a:solidFill>
                  <a:srgbClr val="21371D"/>
                </a:solidFill>
                <a:ea typeface="Majalla UI"/>
              </a:rPr>
              <a:t>ويادوب</a:t>
            </a:r>
            <a:r>
              <a:rPr lang="ar-EG" sz="6000" b="1" dirty="0">
                <a:solidFill>
                  <a:srgbClr val="21371D"/>
                </a:solidFill>
                <a:ea typeface="Majalla UI"/>
              </a:rPr>
              <a:t> أتوب وروحي تحنّ إليك  </a:t>
            </a:r>
            <a:endParaRPr lang="en-US" sz="6000" b="1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 أطيب في طيب وأتحرك نواحيك</a:t>
            </a:r>
            <a:endParaRPr lang="en-AU" sz="6000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والفرحــــة تخلينــــــــــي أدوب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وأتجمَّــــــــع </a:t>
            </a:r>
            <a:r>
              <a:rPr lang="ar-EG" sz="6000" b="1" dirty="0" err="1">
                <a:solidFill>
                  <a:srgbClr val="21371D"/>
                </a:solidFill>
                <a:ea typeface="Majalla UI"/>
              </a:rPr>
              <a:t>تانــــــــــي</a:t>
            </a:r>
            <a:r>
              <a:rPr lang="ar-EG" sz="6000" b="1" dirty="0">
                <a:solidFill>
                  <a:srgbClr val="21371D"/>
                </a:solidFill>
                <a:ea typeface="Majalla UI"/>
              </a:rPr>
              <a:t> فيــــك</a:t>
            </a:r>
            <a:endParaRPr lang="en-AU" sz="6000" dirty="0">
              <a:solidFill>
                <a:srgbClr val="21371D"/>
              </a:solidFill>
            </a:endParaRPr>
          </a:p>
          <a:p>
            <a:pPr algn="ctr">
              <a:lnSpc>
                <a:spcPct val="150000"/>
              </a:lnSpc>
            </a:pPr>
            <a:endParaRPr lang="en-AU" sz="6000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endParaRPr lang="ar-EG" sz="6000" b="1" dirty="0">
              <a:solidFill>
                <a:srgbClr val="21371D"/>
              </a:solidFill>
            </a:endParaRPr>
          </a:p>
          <a:p>
            <a:pPr algn="ctr">
              <a:lnSpc>
                <a:spcPct val="150000"/>
              </a:lnSpc>
            </a:pPr>
            <a:br>
              <a:rPr lang="ar-EG" sz="6000" b="1" dirty="0">
                <a:solidFill>
                  <a:srgbClr val="21371D"/>
                </a:solidFill>
              </a:rPr>
            </a:br>
            <a:endParaRPr lang="ar-EG" sz="7200" b="1" dirty="0">
              <a:solidFill>
                <a:srgbClr val="2137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758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170081"/>
            <a:ext cx="9982199" cy="920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1- </a:t>
            </a:r>
          </a:p>
          <a:p>
            <a:pPr algn="ctr" rtl="1"/>
            <a:r>
              <a:rPr lang="ar-EG" sz="7200" b="1" dirty="0"/>
              <a:t>أنا ما </a:t>
            </a:r>
            <a:r>
              <a:rPr lang="ar-EG" sz="7200" b="1" dirty="0" err="1"/>
              <a:t>أقدرش</a:t>
            </a:r>
            <a:r>
              <a:rPr lang="ar-EG" sz="7200" b="1" dirty="0"/>
              <a:t> أتحمل </a:t>
            </a:r>
          </a:p>
          <a:p>
            <a:pPr algn="ctr" rtl="1"/>
            <a:r>
              <a:rPr lang="ar-EG" sz="7200" b="1" dirty="0"/>
              <a:t>حياة وأنا مش في رضاك </a:t>
            </a:r>
          </a:p>
          <a:p>
            <a:pPr algn="ctr" rtl="1"/>
            <a:r>
              <a:rPr lang="ar-EG" sz="7200" b="1" dirty="0" err="1"/>
              <a:t>دي</a:t>
            </a:r>
            <a:r>
              <a:rPr lang="ar-EG" sz="7200" b="1" dirty="0"/>
              <a:t> الدنيا وما فيها </a:t>
            </a:r>
          </a:p>
          <a:p>
            <a:pPr algn="ctr" rtl="1"/>
            <a:r>
              <a:rPr lang="ar-EG" sz="7200" b="1" dirty="0"/>
              <a:t>لا تساوي لحظة </a:t>
            </a:r>
            <a:r>
              <a:rPr lang="ar-EG" sz="7200" b="1" dirty="0" err="1"/>
              <a:t>معاك</a:t>
            </a:r>
            <a:endParaRPr lang="ar-EG" sz="7200" b="1" dirty="0"/>
          </a:p>
          <a:p>
            <a:pPr algn="ctr"/>
            <a:br>
              <a:rPr lang="ar-EG" sz="7200" b="1" dirty="0"/>
            </a:br>
            <a:br>
              <a:rPr lang="ar-EG" sz="7200" b="1" dirty="0"/>
            </a:br>
            <a:endParaRPr lang="ar-EG" sz="8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123722"/>
            <a:ext cx="9982199" cy="12144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4800" b="1" dirty="0">
                <a:solidFill>
                  <a:srgbClr val="21371D"/>
                </a:solidFill>
                <a:ea typeface="Majalla UI"/>
              </a:rPr>
              <a:t>القرار: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 err="1">
                <a:solidFill>
                  <a:srgbClr val="21371D"/>
                </a:solidFill>
                <a:ea typeface="Majalla UI"/>
              </a:rPr>
              <a:t>ويادوب</a:t>
            </a:r>
            <a:r>
              <a:rPr lang="ar-EG" sz="6000" b="1" dirty="0">
                <a:solidFill>
                  <a:srgbClr val="21371D"/>
                </a:solidFill>
                <a:ea typeface="Majalla UI"/>
              </a:rPr>
              <a:t> أتوب وروحي تحنّ إليك  </a:t>
            </a:r>
            <a:endParaRPr lang="en-US" sz="6000" b="1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 أطيب في طيب وأتحرك نواحيك</a:t>
            </a:r>
            <a:endParaRPr lang="en-AU" sz="6000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والفرحــــة تخلينــــــــــي أدوب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وأتجمَّــــــــع </a:t>
            </a:r>
            <a:r>
              <a:rPr lang="ar-EG" sz="6000" b="1" dirty="0" err="1">
                <a:solidFill>
                  <a:srgbClr val="21371D"/>
                </a:solidFill>
                <a:ea typeface="Majalla UI"/>
              </a:rPr>
              <a:t>تانــــــــــي</a:t>
            </a:r>
            <a:r>
              <a:rPr lang="ar-EG" sz="6000" b="1" dirty="0">
                <a:solidFill>
                  <a:srgbClr val="21371D"/>
                </a:solidFill>
                <a:ea typeface="Majalla UI"/>
              </a:rPr>
              <a:t> فيــــك</a:t>
            </a:r>
            <a:endParaRPr lang="en-AU" sz="6000" dirty="0">
              <a:solidFill>
                <a:srgbClr val="21371D"/>
              </a:solidFill>
            </a:endParaRPr>
          </a:p>
          <a:p>
            <a:pPr algn="ctr">
              <a:lnSpc>
                <a:spcPct val="150000"/>
              </a:lnSpc>
            </a:pPr>
            <a:endParaRPr lang="en-AU" sz="6000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endParaRPr lang="ar-EG" sz="6000" b="1" dirty="0">
              <a:solidFill>
                <a:srgbClr val="21371D"/>
              </a:solidFill>
            </a:endParaRPr>
          </a:p>
          <a:p>
            <a:pPr algn="ctr">
              <a:lnSpc>
                <a:spcPct val="150000"/>
              </a:lnSpc>
            </a:pPr>
            <a:br>
              <a:rPr lang="ar-EG" sz="6000" b="1" dirty="0">
                <a:solidFill>
                  <a:srgbClr val="21371D"/>
                </a:solidFill>
              </a:rPr>
            </a:br>
            <a:endParaRPr lang="ar-EG" sz="7200" b="1" dirty="0">
              <a:solidFill>
                <a:srgbClr val="21371D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81000"/>
            <a:ext cx="9982199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2- </a:t>
            </a:r>
          </a:p>
          <a:p>
            <a:pPr algn="ctr" rtl="1"/>
            <a:r>
              <a:rPr lang="ar-EG" sz="7200" b="1" dirty="0"/>
              <a:t>أنا ما </a:t>
            </a:r>
            <a:r>
              <a:rPr lang="ar-EG" sz="7200" b="1" dirty="0" err="1"/>
              <a:t>أقدرش</a:t>
            </a:r>
            <a:r>
              <a:rPr lang="ar-EG" sz="7200" b="1" dirty="0"/>
              <a:t> أكمّل </a:t>
            </a:r>
          </a:p>
          <a:p>
            <a:pPr algn="ctr" rtl="1"/>
            <a:r>
              <a:rPr lang="ar-EG" sz="7200" b="1" dirty="0"/>
              <a:t>من غير وعد </a:t>
            </a:r>
            <a:r>
              <a:rPr lang="ar-EG" sz="7200" b="1" dirty="0" err="1"/>
              <a:t>وإيد</a:t>
            </a:r>
            <a:r>
              <a:rPr lang="ar-EG" sz="7200" b="1" dirty="0"/>
              <a:t> </a:t>
            </a:r>
          </a:p>
          <a:p>
            <a:pPr algn="ctr" rtl="1"/>
            <a:r>
              <a:rPr lang="ar-EG" sz="7200" b="1" dirty="0"/>
              <a:t>تسندني أعبر بيها </a:t>
            </a:r>
          </a:p>
          <a:p>
            <a:pPr algn="ctr" rtl="1"/>
            <a:r>
              <a:rPr lang="ar-EG" sz="7200" b="1" dirty="0"/>
              <a:t>وتجيبني وأنا بعيد </a:t>
            </a:r>
            <a:br>
              <a:rPr lang="ar-EG" sz="7200" b="1" dirty="0"/>
            </a:br>
            <a:br>
              <a:rPr lang="ar-EG" sz="7200" b="1" dirty="0"/>
            </a:br>
            <a:endParaRPr lang="ar-EG" sz="8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123722"/>
            <a:ext cx="9982199" cy="12144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4800" b="1" dirty="0">
                <a:solidFill>
                  <a:srgbClr val="21371D"/>
                </a:solidFill>
                <a:ea typeface="Majalla UI"/>
              </a:rPr>
              <a:t>القرار: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 err="1">
                <a:solidFill>
                  <a:srgbClr val="21371D"/>
                </a:solidFill>
                <a:ea typeface="Majalla UI"/>
              </a:rPr>
              <a:t>ويادوب</a:t>
            </a:r>
            <a:r>
              <a:rPr lang="ar-EG" sz="6000" b="1" dirty="0">
                <a:solidFill>
                  <a:srgbClr val="21371D"/>
                </a:solidFill>
                <a:ea typeface="Majalla UI"/>
              </a:rPr>
              <a:t> أتوب وروحي تحنّ إليك  </a:t>
            </a:r>
            <a:endParaRPr lang="en-US" sz="6000" b="1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 أطيب في طيب وأتحرك نواحيك</a:t>
            </a:r>
            <a:endParaRPr lang="en-AU" sz="6000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والفرحــــة تخلينــــــــــي أدوب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وأتجمَّــــــــع </a:t>
            </a:r>
            <a:r>
              <a:rPr lang="ar-EG" sz="6000" b="1" dirty="0" err="1">
                <a:solidFill>
                  <a:srgbClr val="21371D"/>
                </a:solidFill>
                <a:ea typeface="Majalla UI"/>
              </a:rPr>
              <a:t>تانــــــــــي</a:t>
            </a:r>
            <a:r>
              <a:rPr lang="ar-EG" sz="6000" b="1" dirty="0">
                <a:solidFill>
                  <a:srgbClr val="21371D"/>
                </a:solidFill>
                <a:ea typeface="Majalla UI"/>
              </a:rPr>
              <a:t> فيــــك</a:t>
            </a:r>
            <a:endParaRPr lang="en-AU" sz="6000" dirty="0">
              <a:solidFill>
                <a:srgbClr val="21371D"/>
              </a:solidFill>
            </a:endParaRPr>
          </a:p>
          <a:p>
            <a:pPr algn="ctr">
              <a:lnSpc>
                <a:spcPct val="150000"/>
              </a:lnSpc>
            </a:pPr>
            <a:endParaRPr lang="en-AU" sz="6000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endParaRPr lang="ar-EG" sz="6000" b="1" dirty="0">
              <a:solidFill>
                <a:srgbClr val="21371D"/>
              </a:solidFill>
            </a:endParaRPr>
          </a:p>
          <a:p>
            <a:pPr algn="ctr">
              <a:lnSpc>
                <a:spcPct val="150000"/>
              </a:lnSpc>
            </a:pPr>
            <a:br>
              <a:rPr lang="ar-EG" sz="6000" b="1" dirty="0">
                <a:solidFill>
                  <a:srgbClr val="21371D"/>
                </a:solidFill>
              </a:rPr>
            </a:br>
            <a:endParaRPr lang="ar-EG" sz="7200" b="1" dirty="0">
              <a:solidFill>
                <a:srgbClr val="2137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820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304800"/>
            <a:ext cx="9982199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3- </a:t>
            </a:r>
          </a:p>
          <a:p>
            <a:pPr algn="ctr" rtl="1"/>
            <a:r>
              <a:rPr lang="ar-EG" sz="7200" b="1" dirty="0"/>
              <a:t>أنا ما </a:t>
            </a:r>
            <a:r>
              <a:rPr lang="ar-EG" sz="7200" b="1" dirty="0" err="1"/>
              <a:t>أقدرش</a:t>
            </a:r>
            <a:r>
              <a:rPr lang="ar-EG" sz="7200" b="1" dirty="0"/>
              <a:t> أطوّل </a:t>
            </a:r>
          </a:p>
          <a:p>
            <a:pPr algn="ctr" rtl="1"/>
            <a:r>
              <a:rPr lang="ar-EG" sz="7200" b="1" dirty="0"/>
              <a:t>في الغربة ولا في دار </a:t>
            </a:r>
          </a:p>
          <a:p>
            <a:pPr algn="ctr" rtl="1"/>
            <a:r>
              <a:rPr lang="ar-EG" sz="7200" b="1" dirty="0"/>
              <a:t>أتغرب وأنا فيها </a:t>
            </a:r>
          </a:p>
          <a:p>
            <a:pPr algn="ctr" rtl="1"/>
            <a:r>
              <a:rPr lang="ar-EG" sz="7200" b="1" dirty="0"/>
              <a:t>عن وجه الأنوار </a:t>
            </a:r>
            <a:br>
              <a:rPr lang="ar-EG" sz="7200" b="1" dirty="0"/>
            </a:br>
            <a:br>
              <a:rPr lang="ar-EG" sz="7200" b="1" dirty="0"/>
            </a:br>
            <a:endParaRPr lang="ar-EG" sz="8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123722"/>
            <a:ext cx="9982199" cy="12144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4800" b="1" dirty="0">
                <a:solidFill>
                  <a:srgbClr val="21371D"/>
                </a:solidFill>
                <a:ea typeface="Majalla UI"/>
              </a:rPr>
              <a:t>القرار: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 err="1">
                <a:solidFill>
                  <a:srgbClr val="21371D"/>
                </a:solidFill>
                <a:ea typeface="Majalla UI"/>
              </a:rPr>
              <a:t>ويادوب</a:t>
            </a:r>
            <a:r>
              <a:rPr lang="ar-EG" sz="6000" b="1" dirty="0">
                <a:solidFill>
                  <a:srgbClr val="21371D"/>
                </a:solidFill>
                <a:ea typeface="Majalla UI"/>
              </a:rPr>
              <a:t> أتوب وروحي تحنّ إليك  </a:t>
            </a:r>
            <a:endParaRPr lang="en-US" sz="6000" b="1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 أطيب في طيب وأتحرك نواحيك</a:t>
            </a:r>
            <a:endParaRPr lang="en-AU" sz="6000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والفرحــــة تخلينــــــــــي أدوب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وأتجمَّــــــــع </a:t>
            </a:r>
            <a:r>
              <a:rPr lang="ar-EG" sz="6000" b="1" dirty="0" err="1">
                <a:solidFill>
                  <a:srgbClr val="21371D"/>
                </a:solidFill>
                <a:ea typeface="Majalla UI"/>
              </a:rPr>
              <a:t>تانــــــــــي</a:t>
            </a:r>
            <a:r>
              <a:rPr lang="ar-EG" sz="6000" b="1" dirty="0">
                <a:solidFill>
                  <a:srgbClr val="21371D"/>
                </a:solidFill>
                <a:ea typeface="Majalla UI"/>
              </a:rPr>
              <a:t> فيــــك</a:t>
            </a:r>
            <a:endParaRPr lang="en-AU" sz="6000" dirty="0">
              <a:solidFill>
                <a:srgbClr val="21371D"/>
              </a:solidFill>
            </a:endParaRPr>
          </a:p>
          <a:p>
            <a:pPr algn="ctr">
              <a:lnSpc>
                <a:spcPct val="150000"/>
              </a:lnSpc>
            </a:pPr>
            <a:endParaRPr lang="en-AU" sz="6000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endParaRPr lang="ar-EG" sz="6000" b="1" dirty="0">
              <a:solidFill>
                <a:srgbClr val="21371D"/>
              </a:solidFill>
            </a:endParaRPr>
          </a:p>
          <a:p>
            <a:pPr algn="ctr">
              <a:lnSpc>
                <a:spcPct val="150000"/>
              </a:lnSpc>
            </a:pPr>
            <a:br>
              <a:rPr lang="ar-EG" sz="6000" b="1" dirty="0">
                <a:solidFill>
                  <a:srgbClr val="21371D"/>
                </a:solidFill>
              </a:rPr>
            </a:br>
            <a:endParaRPr lang="ar-EG" sz="7200" b="1" dirty="0">
              <a:solidFill>
                <a:srgbClr val="2137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492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92966"/>
            <a:ext cx="9982199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4- </a:t>
            </a:r>
          </a:p>
          <a:p>
            <a:pPr algn="ctr" rtl="1"/>
            <a:r>
              <a:rPr lang="ar-EG" sz="7200" b="1" dirty="0"/>
              <a:t>أنا ما </a:t>
            </a:r>
            <a:r>
              <a:rPr lang="ar-EG" sz="7200" b="1" dirty="0" err="1"/>
              <a:t>أقدرش</a:t>
            </a:r>
            <a:r>
              <a:rPr lang="ar-EG" sz="7200" b="1" dirty="0"/>
              <a:t> أحوّل </a:t>
            </a:r>
          </a:p>
          <a:p>
            <a:pPr algn="ctr" rtl="1"/>
            <a:r>
              <a:rPr lang="ar-EG" sz="7200" b="1" dirty="0"/>
              <a:t>عيني عن طرف </a:t>
            </a:r>
            <a:r>
              <a:rPr lang="ar-EG" sz="7200" b="1" dirty="0" err="1"/>
              <a:t>إيديك</a:t>
            </a:r>
            <a:r>
              <a:rPr lang="ar-EG" sz="7200" b="1" dirty="0"/>
              <a:t> </a:t>
            </a:r>
          </a:p>
          <a:p>
            <a:pPr algn="ctr" rtl="1"/>
            <a:r>
              <a:rPr lang="ar-EG" sz="7200" b="1" dirty="0"/>
              <a:t>أنا عبدك خدامـــــــــك </a:t>
            </a:r>
          </a:p>
          <a:p>
            <a:pPr algn="ctr" rtl="1"/>
            <a:r>
              <a:rPr lang="ar-EG" sz="7200" b="1" dirty="0" err="1"/>
              <a:t>وبا</a:t>
            </a:r>
            <a:r>
              <a:rPr lang="ar-EG" sz="7200" b="1" dirty="0"/>
              <a:t> أقبّل قدميـــــــــــك </a:t>
            </a:r>
            <a:br>
              <a:rPr lang="ar-EG" sz="7200" b="1" dirty="0"/>
            </a:br>
            <a:br>
              <a:rPr lang="ar-EG" sz="7200" b="1" dirty="0"/>
            </a:br>
            <a:endParaRPr lang="ar-EG" sz="8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123722"/>
            <a:ext cx="9982199" cy="12144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4800" b="1" dirty="0">
                <a:solidFill>
                  <a:srgbClr val="21371D"/>
                </a:solidFill>
                <a:ea typeface="Majalla UI"/>
              </a:rPr>
              <a:t>القرار: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 err="1">
                <a:solidFill>
                  <a:srgbClr val="21371D"/>
                </a:solidFill>
                <a:ea typeface="Majalla UI"/>
              </a:rPr>
              <a:t>ويادوب</a:t>
            </a:r>
            <a:r>
              <a:rPr lang="ar-EG" sz="6000" b="1" dirty="0">
                <a:solidFill>
                  <a:srgbClr val="21371D"/>
                </a:solidFill>
                <a:ea typeface="Majalla UI"/>
              </a:rPr>
              <a:t> أتوب وروحي تحنّ إليك  </a:t>
            </a:r>
            <a:endParaRPr lang="en-US" sz="6000" b="1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 أطيب في طيب وأتحرك نواحيك</a:t>
            </a:r>
            <a:endParaRPr lang="en-AU" sz="6000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والفرحــــة تخلينــــــــــي أدوب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21371D"/>
                </a:solidFill>
                <a:ea typeface="Majalla UI"/>
              </a:rPr>
              <a:t>وأتجمَّــــــــع </a:t>
            </a:r>
            <a:r>
              <a:rPr lang="ar-EG" sz="6000" b="1" dirty="0" err="1">
                <a:solidFill>
                  <a:srgbClr val="21371D"/>
                </a:solidFill>
                <a:ea typeface="Majalla UI"/>
              </a:rPr>
              <a:t>تانــــــــــي</a:t>
            </a:r>
            <a:r>
              <a:rPr lang="ar-EG" sz="6000" b="1" dirty="0">
                <a:solidFill>
                  <a:srgbClr val="21371D"/>
                </a:solidFill>
                <a:ea typeface="Majalla UI"/>
              </a:rPr>
              <a:t> فيــــك</a:t>
            </a:r>
            <a:endParaRPr lang="en-AU" sz="6000" dirty="0">
              <a:solidFill>
                <a:srgbClr val="21371D"/>
              </a:solidFill>
            </a:endParaRPr>
          </a:p>
          <a:p>
            <a:pPr algn="ctr">
              <a:lnSpc>
                <a:spcPct val="150000"/>
              </a:lnSpc>
            </a:pPr>
            <a:endParaRPr lang="en-AU" sz="6000" dirty="0">
              <a:solidFill>
                <a:srgbClr val="21371D"/>
              </a:solidFill>
            </a:endParaRPr>
          </a:p>
          <a:p>
            <a:pPr algn="ctr" rtl="1">
              <a:lnSpc>
                <a:spcPct val="150000"/>
              </a:lnSpc>
            </a:pPr>
            <a:endParaRPr lang="ar-EG" sz="6000" b="1" dirty="0">
              <a:solidFill>
                <a:srgbClr val="21371D"/>
              </a:solidFill>
            </a:endParaRPr>
          </a:p>
          <a:p>
            <a:pPr algn="ctr">
              <a:lnSpc>
                <a:spcPct val="150000"/>
              </a:lnSpc>
            </a:pPr>
            <a:br>
              <a:rPr lang="ar-EG" sz="6000" b="1" dirty="0">
                <a:solidFill>
                  <a:srgbClr val="21371D"/>
                </a:solidFill>
              </a:rPr>
            </a:br>
            <a:endParaRPr lang="ar-EG" sz="7200" b="1" dirty="0">
              <a:solidFill>
                <a:srgbClr val="2137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574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1743</TotalTime>
  <Words>194</Words>
  <Application>Microsoft Office PowerPoint</Application>
  <PresentationFormat>عرض على الشاشة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222</cp:revision>
  <dcterms:created xsi:type="dcterms:W3CDTF">2021-12-07T14:30:00Z</dcterms:created>
  <dcterms:modified xsi:type="dcterms:W3CDTF">2024-03-22T09:25:26Z</dcterms:modified>
</cp:coreProperties>
</file>