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347" r:id="rId4"/>
    <p:sldId id="348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2" d="100"/>
          <a:sy n="62" d="100"/>
        </p:scale>
        <p:origin x="44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مَاشِي وعَارِف إنِّي مَعَاك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أنا مَاشِي وعَارِف إنِّي مَعَاك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أنا وَاثِق في وُعُـــودك وِفِدَاك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مُش خَايف نَصري أكيـــــد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دا أنا في حِمَاك أنا هاستنَّاك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4713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أنا ضَامِن عُمري مَعَاك وِالأيَّـــام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وِضَمَاني دا شِيء أكيد وِسط الزِّحَام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أنا شَايفَك بتحِبِّني وِتِدِّي سَلام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أنـــــــا هاستنَّــــــــــــــــــــــاك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822059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أنا عَارِف إنَّك جاي عَلى الأبوَاب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ياهَنايــــا بِلُقاك عَلى السَّحَــــاب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هاتهَلِّل لمَّا أشُوفك مَعَ الأحبَاب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أنـــــــا هاستنَّــــــــــــــــــــــاك</a:t>
            </a:r>
          </a:p>
        </p:txBody>
      </p:sp>
    </p:spTree>
    <p:extLst>
      <p:ext uri="{BB962C8B-B14F-4D97-AF65-F5344CB8AC3E}">
        <p14:creationId xmlns:p14="http://schemas.microsoft.com/office/powerpoint/2010/main" val="278151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70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2024-04-15T13:06:22Z</dcterms:modified>
</cp:coreProperties>
</file>