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4" r:id="rId5"/>
    <p:sldId id="408" r:id="rId6"/>
    <p:sldId id="406" r:id="rId7"/>
    <p:sldId id="4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8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محتاج اتغطى بدمك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أنا محتاج أتغطي بدمك 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وأختبي</a:t>
            </a:r>
            <a:r>
              <a:rPr lang="ar-EG" sz="7200" b="1" dirty="0"/>
              <a:t> </a:t>
            </a:r>
            <a:r>
              <a:rPr lang="ar-EG" sz="7200" b="1" dirty="0" err="1"/>
              <a:t>بضعفاتي</a:t>
            </a:r>
            <a:r>
              <a:rPr lang="ar-EG" sz="7200" b="1" dirty="0"/>
              <a:t> فيك</a:t>
            </a:r>
            <a:br>
              <a:rPr lang="ar-EG" sz="7200" b="1" dirty="0"/>
            </a:br>
            <a:r>
              <a:rPr lang="ar-EG" sz="7200" b="1" dirty="0"/>
              <a:t>لما </a:t>
            </a:r>
            <a:r>
              <a:rPr lang="ar-EG" sz="7200" b="1" dirty="0" err="1"/>
              <a:t>بآجي</a:t>
            </a:r>
            <a:r>
              <a:rPr lang="ar-EG" sz="7200" b="1" dirty="0"/>
              <a:t> لعرش جلالك</a:t>
            </a:r>
          </a:p>
          <a:p>
            <a:pPr algn="ctr" rtl="1"/>
            <a:r>
              <a:rPr lang="ar-EG" sz="7200" b="1" dirty="0"/>
              <a:t>وانسكب عند قدميك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 عيني عليك )2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علي صليبك على وعودك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 واثق فيك ) 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ها تقدني حسب عظمة جودك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أنا محتاج أن </a:t>
            </a:r>
            <a:r>
              <a:rPr lang="ar-EG" sz="7200" b="1" dirty="0" err="1"/>
              <a:t>أمتلي</a:t>
            </a:r>
            <a:r>
              <a:rPr lang="ar-EG" sz="7200" b="1" dirty="0"/>
              <a:t> منك </a:t>
            </a:r>
          </a:p>
          <a:p>
            <a:pPr algn="ctr" rtl="1"/>
            <a:r>
              <a:rPr lang="ar-EG" sz="7200" b="1" dirty="0"/>
              <a:t>وأعرفك بحقيقة الآن</a:t>
            </a:r>
            <a:br>
              <a:rPr lang="ar-EG" sz="7200" b="1" dirty="0"/>
            </a:br>
            <a:r>
              <a:rPr lang="ar-EG" sz="7200" b="1" dirty="0"/>
              <a:t>وبسلطانك اشهد عنك </a:t>
            </a:r>
          </a:p>
          <a:p>
            <a:pPr algn="ctr" rtl="1"/>
            <a:r>
              <a:rPr lang="ar-EG" sz="7200" b="1" dirty="0"/>
              <a:t> مش بضعف ولا بهتان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 عيني عليك )2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علي صليبك على وعودك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 واثق فيك ) 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ها تقدني حسب عظمة جودك</a:t>
            </a:r>
          </a:p>
        </p:txBody>
      </p:sp>
    </p:spTree>
    <p:extLst>
      <p:ext uri="{BB962C8B-B14F-4D97-AF65-F5344CB8AC3E}">
        <p14:creationId xmlns:p14="http://schemas.microsoft.com/office/powerpoint/2010/main" val="73823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أنا محتاج أتعلم منك 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إزاي</a:t>
            </a:r>
            <a:r>
              <a:rPr lang="ar-EG" sz="7200" b="1" dirty="0"/>
              <a:t> أنقص وانت تزيد</a:t>
            </a:r>
          </a:p>
          <a:p>
            <a:pPr algn="ctr" rtl="1"/>
            <a:r>
              <a:rPr lang="ar-EG" sz="7200" b="1" dirty="0"/>
              <a:t>واقف في الثغر </a:t>
            </a:r>
            <a:r>
              <a:rPr lang="ar-EG" sz="7200" b="1"/>
              <a:t>قدامك </a:t>
            </a:r>
          </a:p>
          <a:p>
            <a:pPr algn="ctr" rtl="1"/>
            <a:r>
              <a:rPr lang="ar-EG" sz="7200" b="1"/>
              <a:t> </a:t>
            </a:r>
            <a:r>
              <a:rPr lang="ar-EG" sz="7200" b="1" dirty="0"/>
              <a:t>كرجل عينه على المواعيد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 عيني عليك )2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علي صليبك على وعودك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 واثق فيك ) 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ها تقدني حسب عظمة جودك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131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251</cp:revision>
  <dcterms:created xsi:type="dcterms:W3CDTF">2021-12-07T14:30:00Z</dcterms:created>
  <dcterms:modified xsi:type="dcterms:W3CDTF">2024-02-12T11:51:36Z</dcterms:modified>
</cp:coreProperties>
</file>