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6" r:id="rId4"/>
    <p:sldId id="407" r:id="rId5"/>
    <p:sldId id="411" r:id="rId6"/>
    <p:sldId id="409" r:id="rId7"/>
    <p:sldId id="41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6"/>
            <p14:sldId id="407"/>
            <p14:sldId id="411"/>
            <p14:sldId id="409"/>
            <p14:sldId id="4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أنا مِلك الفادِي اللي فدَاني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7200" b="1" dirty="0"/>
              <a:t>أنا مِلك الفادِي اللي فدَاني</a:t>
            </a:r>
            <a:br>
              <a:rPr lang="ar-EG" sz="7200" b="1" dirty="0"/>
            </a:br>
            <a:r>
              <a:rPr lang="ar-EG" sz="7200" b="1" dirty="0"/>
              <a:t>وِبصَلبه ومُوته أحْيانــــــــي</a:t>
            </a:r>
            <a:br>
              <a:rPr lang="ar-EG" sz="7200" b="1" dirty="0"/>
            </a:br>
            <a:r>
              <a:rPr lang="ar-EG" sz="7200" b="1" dirty="0"/>
              <a:t>حَرَّرْني وِبدَمُّه شَرَانــــــــي</a:t>
            </a:r>
            <a:br>
              <a:rPr lang="ar-EG" sz="7200" b="1" dirty="0"/>
            </a:br>
            <a:r>
              <a:rPr lang="ar-EG" sz="7200" b="1" dirty="0"/>
              <a:t>اِنكَسَر الفَخّ وِنجَّانــــــــــــي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مَجْدَاً لِيَسُوع  شُكرَاً لِيَسُوع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مَجْدَاً لِيَسُوع  حَمْدَاً لِيَسُـوع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هَللويا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هَللويا</a:t>
            </a:r>
            <a:r>
              <a:rPr lang="ar-EG" sz="7200" b="1" dirty="0">
                <a:solidFill>
                  <a:srgbClr val="00582A"/>
                </a:solidFill>
              </a:rPr>
              <a:t> أنا مِلك يَسُوع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هَللويا</a:t>
            </a:r>
            <a:r>
              <a:rPr lang="ar-EG" sz="7200" b="1" dirty="0">
                <a:solidFill>
                  <a:srgbClr val="00582A"/>
                </a:solidFill>
              </a:rPr>
              <a:t> أنا مِلك يَسُوع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</a:p>
          <a:p>
            <a:pPr algn="ctr"/>
            <a:r>
              <a:rPr lang="ar-EG" sz="7200" b="1" dirty="0"/>
              <a:t>أنا مِلك الفادِي اللي اِتألِّم</a:t>
            </a:r>
            <a:br>
              <a:rPr lang="ar-EG" sz="7200" b="1" dirty="0"/>
            </a:br>
            <a:r>
              <a:rPr lang="ar-EG" sz="7200" b="1" dirty="0"/>
              <a:t>عَن كُلِّ العَـــــــــــالَم بآلامه</a:t>
            </a:r>
            <a:br>
              <a:rPr lang="ar-EG" sz="7200" b="1" dirty="0"/>
            </a:br>
            <a:r>
              <a:rPr lang="ar-EG" sz="7200" b="1" dirty="0"/>
              <a:t>لِصَلِيبه أنا </a:t>
            </a:r>
            <a:r>
              <a:rPr lang="ar-EG" sz="7200" b="1" dirty="0" err="1"/>
              <a:t>هاخضَــع</a:t>
            </a:r>
            <a:r>
              <a:rPr lang="ar-EG" sz="7200" b="1" dirty="0"/>
              <a:t> وَاتعَلِّم</a:t>
            </a:r>
            <a:br>
              <a:rPr lang="ar-EG" sz="7200" b="1" dirty="0"/>
            </a:br>
            <a:r>
              <a:rPr lang="ar-EG" sz="7200" b="1" dirty="0"/>
              <a:t>وِطَرِيقي </a:t>
            </a:r>
            <a:r>
              <a:rPr lang="ar-EG" sz="7200" b="1" dirty="0" err="1"/>
              <a:t>بيوضَح</a:t>
            </a:r>
            <a:r>
              <a:rPr lang="ar-EG" sz="7200" b="1" dirty="0"/>
              <a:t> في كلامه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مَجْدَاً لِيَسُوع  شُكرَاً لِيَسُوع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مَجْدَاً لِيَسُوع  حَمْدَاً لِيَسُـوع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هَللويا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هَللويا</a:t>
            </a:r>
            <a:r>
              <a:rPr lang="ar-EG" sz="7200" b="1" dirty="0">
                <a:solidFill>
                  <a:srgbClr val="00582A"/>
                </a:solidFill>
              </a:rPr>
              <a:t> أنا مِلك يَسُوع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هَللويا</a:t>
            </a:r>
            <a:r>
              <a:rPr lang="ar-EG" sz="7200" b="1" dirty="0">
                <a:solidFill>
                  <a:srgbClr val="00582A"/>
                </a:solidFill>
              </a:rPr>
              <a:t> أنا مِلك يَسُوع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743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810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</a:p>
          <a:p>
            <a:pPr algn="ctr"/>
            <a:r>
              <a:rPr lang="ar-EG" sz="7200" b="1" dirty="0"/>
              <a:t>أنا مِلك الفادِي اللي دَعَاني</a:t>
            </a:r>
            <a:br>
              <a:rPr lang="ar-EG" sz="7200" b="1" dirty="0"/>
            </a:br>
            <a:r>
              <a:rPr lang="ar-EG" sz="7200" b="1" dirty="0"/>
              <a:t>مِنْ شَرِّ أرَاضِــــــي العُبُودِيَّة</a:t>
            </a:r>
            <a:br>
              <a:rPr lang="ar-EG" sz="7200" b="1" dirty="0"/>
            </a:br>
            <a:r>
              <a:rPr lang="ar-EG" sz="7200" b="1" dirty="0"/>
              <a:t>لِحَياة الطَّاعَة في إيمَانــــي</a:t>
            </a:r>
            <a:br>
              <a:rPr lang="ar-EG" sz="7200" b="1" dirty="0"/>
            </a:br>
            <a:r>
              <a:rPr lang="ar-EG" sz="7200" b="1" dirty="0"/>
              <a:t>لِحَياة البـِــــــرِّ العَمَلِيَّــــــة</a:t>
            </a: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مَجْدَاً لِيَسُوع  شُكرَاً لِيَسُوع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مَجْدَاً لِيَسُوع  حَمْدَاً لِيَسُـوع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هَللويا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هَللويا</a:t>
            </a:r>
            <a:r>
              <a:rPr lang="ar-EG" sz="7200" b="1" dirty="0">
                <a:solidFill>
                  <a:srgbClr val="00582A"/>
                </a:solidFill>
              </a:rPr>
              <a:t> أنا مِلك يَسُوع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هَللويا</a:t>
            </a:r>
            <a:r>
              <a:rPr lang="ar-EG" sz="7200" b="1" dirty="0">
                <a:solidFill>
                  <a:srgbClr val="00582A"/>
                </a:solidFill>
              </a:rPr>
              <a:t> أنا مِلك يَسُوع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194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1952</TotalTime>
  <Words>139</Words>
  <Application>Microsoft Office PowerPoint</Application>
  <PresentationFormat>On-screen Show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274</cp:revision>
  <dcterms:created xsi:type="dcterms:W3CDTF">2021-12-07T14:30:00Z</dcterms:created>
  <dcterms:modified xsi:type="dcterms:W3CDTF">2024-04-16T11:47:08Z</dcterms:modified>
</cp:coreProperties>
</file>