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6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7" r:id="rId11"/>
    <p:sldId id="42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9"/>
            <p14:sldId id="420"/>
            <p14:sldId id="421"/>
            <p14:sldId id="422"/>
            <p14:sldId id="423"/>
            <p14:sldId id="424"/>
            <p14:sldId id="425"/>
            <p14:sldId id="427"/>
            <p14:sldId id="4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أنت إله الخلاص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كل الأرض تمتلئ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من معرفة الرب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من معرفة مجد الرب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كما تغطي المياه البحر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تمتلئ كل الأرض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تمتلئ كل الأرض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كما تغطي المياه البحر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أنت إله الخلاص</a:t>
            </a:r>
            <a:br>
              <a:rPr lang="ar-EG" sz="8800" b="1" dirty="0"/>
            </a:br>
            <a:r>
              <a:rPr lang="ar-EG" sz="8800" b="1" dirty="0"/>
              <a:t>الذي تريد أن</a:t>
            </a:r>
            <a:br>
              <a:rPr lang="ar-EG" sz="8800" b="1" dirty="0"/>
            </a:br>
            <a:r>
              <a:rPr lang="ar-EG" sz="8800" b="1" dirty="0"/>
              <a:t>يخلص جميع الناس</a:t>
            </a:r>
            <a:br>
              <a:rPr lang="ar-EG" sz="8800" b="1" dirty="0"/>
            </a:b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96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فلتوحد القلوب</a:t>
            </a:r>
            <a:br>
              <a:rPr lang="ar-EG" sz="8800" b="1" dirty="0"/>
            </a:br>
            <a:r>
              <a:rPr lang="ar-EG" sz="8800" b="1" dirty="0"/>
              <a:t>مع شهوة قلبك</a:t>
            </a:r>
            <a:br>
              <a:rPr lang="ar-EG" sz="8800" b="1" dirty="0"/>
            </a:br>
            <a:r>
              <a:rPr lang="ar-EG" sz="8800" b="1" dirty="0"/>
              <a:t>لخلاص الأمم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أنت الذي تدعونا</a:t>
            </a:r>
            <a:br>
              <a:rPr lang="ar-EG" sz="8800" b="1" dirty="0"/>
            </a:br>
            <a:r>
              <a:rPr lang="ar-EG" sz="8800" b="1" dirty="0"/>
              <a:t>لنر كل بشر</a:t>
            </a:r>
            <a:br>
              <a:rPr lang="ar-EG" sz="8800" b="1" dirty="0"/>
            </a:br>
            <a:r>
              <a:rPr lang="ar-EG" sz="8800" b="1" dirty="0"/>
              <a:t>مجد الإله العظيم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849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/>
              <a:t>اجعلنا في يدك</a:t>
            </a:r>
            <a:br>
              <a:rPr lang="ar-EG" sz="9600" b="1" dirty="0"/>
            </a:br>
            <a:r>
              <a:rPr lang="ar-EG" sz="9600" b="1" dirty="0"/>
              <a:t>كآلات خادمة</a:t>
            </a:r>
            <a:br>
              <a:rPr lang="ar-EG" sz="9600" b="1" dirty="0"/>
            </a:br>
            <a:r>
              <a:rPr lang="ar-EG" sz="9600" b="1" dirty="0"/>
              <a:t>لخلاص الأمم</a:t>
            </a:r>
            <a:br>
              <a:rPr lang="ar-EG" sz="96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كل الأرض تمتلئ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من معرفة الرب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من معرفة مجد الرب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كما تغطي المياه البحر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تمتلئ كل الأرض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تمتلئ كل الأرض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كما تغطي المياه البحر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08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/>
              <a:t>سنرى مجده</a:t>
            </a:r>
            <a:br>
              <a:rPr lang="ar-EG" sz="9600" b="1" dirty="0"/>
            </a:br>
            <a:r>
              <a:rPr lang="ar-EG" sz="9600" b="1" dirty="0"/>
              <a:t>في ذاك اليوم</a:t>
            </a:r>
            <a:br>
              <a:rPr lang="ar-EG" sz="9600" b="1" dirty="0"/>
            </a:br>
            <a:r>
              <a:rPr lang="ar-EG" sz="9600" b="1" dirty="0"/>
              <a:t>يملأ الأكوان</a:t>
            </a:r>
            <a:br>
              <a:rPr lang="ar-EG" sz="96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1975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/>
              <a:t>يسمع</a:t>
            </a:r>
            <a:br>
              <a:rPr lang="ar-EG" sz="9600" b="1" dirty="0"/>
            </a:br>
            <a:r>
              <a:rPr lang="ar-EG" sz="9600" b="1" dirty="0"/>
              <a:t>في ذاك اليوم</a:t>
            </a:r>
            <a:br>
              <a:rPr lang="ar-EG" sz="9600" b="1" dirty="0"/>
            </a:br>
            <a:r>
              <a:rPr lang="ar-EG" sz="9600" b="1"/>
              <a:t>صوت الانتصار</a:t>
            </a:r>
            <a:endParaRPr lang="ar-EG" sz="9600" b="1" dirty="0"/>
          </a:p>
          <a:p>
            <a:pPr algn="ctr" rtl="1"/>
            <a:r>
              <a:rPr lang="ar-EG" sz="9600" b="1" dirty="0"/>
              <a:t>يملأ الأكوان</a:t>
            </a:r>
            <a:br>
              <a:rPr lang="ar-EG" sz="9600" b="1" dirty="0"/>
            </a:br>
            <a:endParaRPr lang="ar-EG" sz="9600" b="1" dirty="0"/>
          </a:p>
          <a:p>
            <a:pPr algn="ctr" rtl="1"/>
            <a:br>
              <a:rPr lang="ar-EG" sz="96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</TotalTime>
  <Words>133</Words>
  <Application>Microsoft Office PowerPoint</Application>
  <PresentationFormat>On-screen Show (4:3)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2024-04-16T11:42:22Z</dcterms:modified>
</cp:coreProperties>
</file>