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5" r:id="rId3"/>
    <p:sldId id="406" r:id="rId4"/>
    <p:sldId id="407" r:id="rId5"/>
    <p:sldId id="410" r:id="rId6"/>
    <p:sldId id="411" r:id="rId7"/>
    <p:sldId id="412" r:id="rId8"/>
    <p:sldId id="41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6"/>
            <p14:sldId id="407"/>
            <p14:sldId id="410"/>
            <p14:sldId id="411"/>
            <p14:sldId id="412"/>
            <p14:sldId id="4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 err="1"/>
              <a:t>إنت</a:t>
            </a:r>
            <a:r>
              <a:rPr lang="ar-EG" sz="8000" b="1" dirty="0"/>
              <a:t> أبويا </a:t>
            </a:r>
            <a:r>
              <a:rPr lang="ar-EG" sz="8000" b="1" dirty="0" err="1"/>
              <a:t>إنت</a:t>
            </a:r>
            <a:r>
              <a:rPr lang="ar-EG" sz="8000" b="1" dirty="0"/>
              <a:t> إلهي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0171"/>
            <a:ext cx="9982199" cy="8424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 :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أبويا 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إلهي</a:t>
            </a:r>
          </a:p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راعي سيد حياتي)2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 </a:t>
            </a:r>
          </a:p>
          <a:p>
            <a:pPr algn="ctr"/>
            <a:r>
              <a:rPr lang="ar-EG" sz="6600" b="1" dirty="0" err="1"/>
              <a:t>إنت</a:t>
            </a:r>
            <a:r>
              <a:rPr lang="ar-EG" sz="6600" b="1" dirty="0"/>
              <a:t> قريب جدًا لي </a:t>
            </a:r>
          </a:p>
          <a:p>
            <a:pPr algn="ctr"/>
            <a:r>
              <a:rPr lang="ar-EG" sz="6600" b="1" dirty="0"/>
              <a:t>أقرب </a:t>
            </a:r>
            <a:r>
              <a:rPr lang="ar-EG" sz="6600" b="1" dirty="0" err="1"/>
              <a:t>م</a:t>
            </a:r>
            <a:r>
              <a:rPr lang="ar-EG" sz="6600" b="1" dirty="0"/>
              <a:t> الهوا حوالي</a:t>
            </a:r>
            <a:br>
              <a:rPr lang="ar-EG" sz="6600" b="1" dirty="0"/>
            </a:br>
            <a:r>
              <a:rPr lang="ar-EG" sz="6600" b="1" dirty="0"/>
              <a:t>كل لحظة بتمر </a:t>
            </a:r>
            <a:r>
              <a:rPr lang="ar-EG" sz="6600" b="1" dirty="0" err="1"/>
              <a:t>بي</a:t>
            </a:r>
            <a:r>
              <a:rPr lang="ar-EG" sz="6600" b="1" dirty="0"/>
              <a:t> </a:t>
            </a:r>
          </a:p>
          <a:p>
            <a:pPr algn="ctr"/>
            <a:r>
              <a:rPr lang="ar-EG" sz="6600" b="1" dirty="0"/>
              <a:t>إيماني </a:t>
            </a:r>
            <a:r>
              <a:rPr lang="ar-EG" sz="6600" b="1" dirty="0" err="1"/>
              <a:t>بيك</a:t>
            </a:r>
            <a:r>
              <a:rPr lang="ar-EG" sz="6600" b="1" dirty="0"/>
              <a:t> ماسك </a:t>
            </a:r>
            <a:r>
              <a:rPr lang="ar-EG" sz="6600" b="1" dirty="0" err="1"/>
              <a:t>إيدي</a:t>
            </a:r>
            <a:endParaRPr lang="ar-EG" sz="6600" b="1" dirty="0"/>
          </a:p>
          <a:p>
            <a:pPr algn="ctr"/>
            <a:r>
              <a:rPr lang="ar-EG" sz="6600" b="1" dirty="0"/>
              <a:t> أفراحي يا حبيبي </a:t>
            </a:r>
            <a:r>
              <a:rPr lang="ar-EG" sz="6600" b="1" dirty="0" err="1"/>
              <a:t>بتدوم</a:t>
            </a:r>
            <a:br>
              <a:rPr lang="ar-EG" sz="6600" b="1" dirty="0"/>
            </a:br>
            <a:endParaRPr lang="ar-EG" sz="88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0171"/>
            <a:ext cx="9982199" cy="8424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 :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أبويا 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إلهي</a:t>
            </a:r>
          </a:p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راعي سيد حياتي)2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 </a:t>
            </a:r>
          </a:p>
          <a:p>
            <a:pPr algn="ctr"/>
            <a:r>
              <a:rPr lang="ar-EG" sz="6600" b="1" dirty="0"/>
              <a:t>(</a:t>
            </a:r>
            <a:r>
              <a:rPr lang="ar-EG" sz="6600" b="1" dirty="0" err="1"/>
              <a:t>إنت</a:t>
            </a:r>
            <a:r>
              <a:rPr lang="ar-EG" sz="6600" b="1" dirty="0"/>
              <a:t> تعرف المستقبل </a:t>
            </a:r>
          </a:p>
          <a:p>
            <a:pPr algn="ctr"/>
            <a:r>
              <a:rPr lang="ar-EG" sz="6600" b="1" dirty="0" err="1"/>
              <a:t>إنت</a:t>
            </a:r>
            <a:r>
              <a:rPr lang="ar-EG" sz="6600" b="1" dirty="0"/>
              <a:t> تضمن لي الأفضل)2</a:t>
            </a:r>
            <a:br>
              <a:rPr lang="ar-EG" sz="6600" b="1" dirty="0"/>
            </a:br>
            <a:r>
              <a:rPr lang="ar-EG" sz="6600" b="1" dirty="0" err="1"/>
              <a:t>إنت</a:t>
            </a:r>
            <a:r>
              <a:rPr lang="ar-EG" sz="6600" b="1" dirty="0"/>
              <a:t> للأبد </a:t>
            </a:r>
            <a:r>
              <a:rPr lang="ar-EG" sz="6600" b="1" dirty="0" err="1"/>
              <a:t>هاتفضل</a:t>
            </a:r>
            <a:r>
              <a:rPr lang="ar-EG" sz="6600" b="1" dirty="0"/>
              <a:t> </a:t>
            </a:r>
          </a:p>
          <a:p>
            <a:pPr algn="ctr"/>
            <a:r>
              <a:rPr lang="ar-EG" sz="6600" b="1" dirty="0"/>
              <a:t>أب صالح وحب أمثل </a:t>
            </a:r>
          </a:p>
          <a:p>
            <a:pPr algn="ctr"/>
            <a:r>
              <a:rPr lang="ar-EG" sz="6600" b="1" dirty="0"/>
              <a:t> وسلامي يا حبيبي </a:t>
            </a:r>
            <a:r>
              <a:rPr lang="ar-EG" sz="6600" b="1" dirty="0" err="1"/>
              <a:t>هيدوم</a:t>
            </a:r>
            <a:br>
              <a:rPr lang="ar-EG" sz="6600" b="1" dirty="0"/>
            </a:br>
            <a:br>
              <a:rPr lang="ar-EG" sz="6600" b="1" dirty="0"/>
            </a:br>
            <a:endParaRPr lang="ar-EG" sz="88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0171"/>
            <a:ext cx="9982199" cy="8424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 :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أبويا 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إلهي</a:t>
            </a:r>
          </a:p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راعي سيد حياتي)2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48342"/>
            <a:ext cx="9982199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 (</a:t>
            </a:r>
            <a:r>
              <a:rPr lang="ar-EG" sz="6000" b="1" dirty="0" err="1"/>
              <a:t>ياللي</a:t>
            </a:r>
            <a:r>
              <a:rPr lang="ar-EG" sz="6000" b="1" dirty="0"/>
              <a:t> نورك لي ثابت </a:t>
            </a:r>
          </a:p>
          <a:p>
            <a:pPr algn="ctr"/>
            <a:r>
              <a:rPr lang="ar-EG" sz="6000" b="1" dirty="0"/>
              <a:t>مهما شمس الدنيا غابت)2</a:t>
            </a:r>
            <a:br>
              <a:rPr lang="ar-EG" sz="6000" b="1" dirty="0"/>
            </a:br>
            <a:r>
              <a:rPr lang="ar-EG" sz="6000" b="1" dirty="0"/>
              <a:t>مهما رجلي </a:t>
            </a:r>
            <a:r>
              <a:rPr lang="ar-EG" sz="6000" b="1" dirty="0" err="1"/>
              <a:t>ع</a:t>
            </a:r>
            <a:r>
              <a:rPr lang="ar-EG" sz="6000" b="1" dirty="0"/>
              <a:t> الأرض تاهت </a:t>
            </a:r>
          </a:p>
          <a:p>
            <a:pPr algn="ctr"/>
            <a:r>
              <a:rPr lang="ar-EG" sz="6000" b="1" dirty="0"/>
              <a:t>ترد بركة ضعف اللي ضاعت</a:t>
            </a:r>
            <a:br>
              <a:rPr lang="ar-EG" sz="6000" b="1" dirty="0"/>
            </a:br>
            <a:r>
              <a:rPr lang="ar-EG" sz="6000" b="1" dirty="0"/>
              <a:t>تسبيحي يا حبيبي </a:t>
            </a:r>
            <a:r>
              <a:rPr lang="ar-EG" sz="6000" b="1" dirty="0" err="1"/>
              <a:t>هيدوم</a:t>
            </a:r>
            <a:r>
              <a:rPr lang="ar-EG" sz="6000" b="1" dirty="0"/>
              <a:t> </a:t>
            </a:r>
          </a:p>
          <a:p>
            <a:pPr algn="ctr"/>
            <a:r>
              <a:rPr lang="ar-EG" sz="6000" b="1" dirty="0"/>
              <a:t>أفراحي وسلامي تسبيحي</a:t>
            </a:r>
            <a:br>
              <a:rPr lang="ar-EG" sz="6000" b="1" dirty="0"/>
            </a:br>
            <a:br>
              <a:rPr lang="ar-EG" sz="6000" b="1" dirty="0"/>
            </a:br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0171"/>
            <a:ext cx="9982199" cy="8424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 :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أبويا 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إلهي</a:t>
            </a:r>
          </a:p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راعي سيد حياتي)2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1958</TotalTime>
  <Words>144</Words>
  <Application>Microsoft Office PowerPoint</Application>
  <PresentationFormat>عرض على الشاشة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275</cp:revision>
  <dcterms:created xsi:type="dcterms:W3CDTF">2021-12-07T14:30:00Z</dcterms:created>
  <dcterms:modified xsi:type="dcterms:W3CDTF">2024-02-14T09:14:50Z</dcterms:modified>
</cp:coreProperties>
</file>