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6" r:id="rId4"/>
    <p:sldId id="411" r:id="rId5"/>
    <p:sldId id="408" r:id="rId6"/>
    <p:sldId id="412" r:id="rId7"/>
    <p:sldId id="410" r:id="rId8"/>
    <p:sldId id="4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6"/>
            <p14:sldId id="411"/>
            <p14:sldId id="408"/>
            <p14:sldId id="412"/>
            <p14:sldId id="410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إنت أعظم أروع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2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إنت أعظم أروع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الدنيـــا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غير نقى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كل ما بــــــيَّ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8000" b="1" dirty="0"/>
              <a:t>من بطن أمي دعوتني </a:t>
            </a:r>
          </a:p>
          <a:p>
            <a:pPr algn="ctr"/>
            <a:r>
              <a:rPr lang="ar-EG" sz="8000" b="1" dirty="0"/>
              <a:t>رداء خلاص ألبستني</a:t>
            </a:r>
            <a:br>
              <a:rPr lang="ar-EG" sz="8000" b="1" dirty="0"/>
            </a:br>
            <a:r>
              <a:rPr lang="ar-EG" sz="8000" b="1" dirty="0"/>
              <a:t>في ظل يديك خبئتني</a:t>
            </a:r>
          </a:p>
          <a:p>
            <a:pPr algn="ctr"/>
            <a:r>
              <a:rPr lang="ar-EG" sz="8000" b="1" dirty="0"/>
              <a:t> سهماً مبرياً جعلتني</a:t>
            </a: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2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إنت أعظم أروع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الدنيـــا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غير نقى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كل ما بــــــيَّ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9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8000" b="1" dirty="0"/>
              <a:t>روحك الصالح يقودني</a:t>
            </a:r>
            <a:br>
              <a:rPr lang="ar-EG" sz="8000" b="1" dirty="0"/>
            </a:br>
            <a:r>
              <a:rPr lang="ar-EG" sz="8000" b="1" dirty="0"/>
              <a:t>المراعي خضر </a:t>
            </a:r>
            <a:r>
              <a:rPr lang="ar-EG" sz="8000" b="1" dirty="0" err="1"/>
              <a:t>يربضني</a:t>
            </a:r>
            <a:br>
              <a:rPr lang="ar-EG" sz="8000" b="1" dirty="0"/>
            </a:br>
            <a:r>
              <a:rPr lang="ar-EG" sz="8000" b="1" dirty="0"/>
              <a:t>لمياه الراحة يوردني</a:t>
            </a:r>
            <a:br>
              <a:rPr lang="ar-EG" sz="8000" b="1" dirty="0"/>
            </a:br>
            <a:r>
              <a:rPr lang="ar-EG" sz="8000" b="1" dirty="0"/>
              <a:t>ترد نفسي وتهديني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2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إنت أعظم أروع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الدنيـــا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غير نقى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كل ما بــــــيَّ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026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 rtl="1"/>
            <a:r>
              <a:rPr lang="ar-EG" sz="8000" b="1" dirty="0"/>
              <a:t>نقشتني علي كفك</a:t>
            </a:r>
            <a:br>
              <a:rPr lang="ar-EG" sz="8000" b="1" dirty="0"/>
            </a:br>
            <a:r>
              <a:rPr lang="ar-EG" sz="8000" b="1" dirty="0"/>
              <a:t>أسواري دوماً أمامك</a:t>
            </a:r>
            <a:br>
              <a:rPr lang="ar-EG" sz="8000" b="1" dirty="0"/>
            </a:br>
            <a:r>
              <a:rPr lang="ar-EG" sz="8000" b="1" dirty="0"/>
              <a:t>أخترتني أحيا لك</a:t>
            </a:r>
            <a:br>
              <a:rPr lang="ar-EG" sz="8000" b="1" dirty="0"/>
            </a:br>
            <a:r>
              <a:rPr lang="ar-EG" sz="8000" b="1" dirty="0"/>
              <a:t>جعلتني قدساً لك</a:t>
            </a:r>
          </a:p>
          <a:p>
            <a:pPr algn="ctr"/>
            <a:br>
              <a:rPr lang="ar-EG" sz="8000" b="1" dirty="0"/>
            </a:br>
            <a:br>
              <a:rPr lang="ar-EG" sz="8000" b="1" dirty="0"/>
            </a:b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2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إنت أعظم أروع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ما في الدنيـــا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حبك غير نقى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كل ما بــــــيَّ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4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118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2024-04-16T11:45:26Z</dcterms:modified>
</cp:coreProperties>
</file>