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6" r:id="rId4"/>
    <p:sldId id="411" r:id="rId5"/>
    <p:sldId id="408" r:id="rId6"/>
    <p:sldId id="412" r:id="rId7"/>
    <p:sldId id="410" r:id="rId8"/>
    <p:sldId id="41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6"/>
            <p14:sldId id="411"/>
            <p14:sldId id="408"/>
            <p14:sldId id="412"/>
            <p14:sldId id="410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إنت أعظم أروع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2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إنت أعظم أروع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في الدنيـــا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حبك غير نقى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كل ما بــــــيَّ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8000" b="1" dirty="0"/>
              <a:t>من بطن أمي دعوتني </a:t>
            </a:r>
          </a:p>
          <a:p>
            <a:pPr algn="ctr"/>
            <a:r>
              <a:rPr lang="ar-EG" sz="8000" b="1" dirty="0"/>
              <a:t>رداء خلاص ألبستني</a:t>
            </a:r>
            <a:br>
              <a:rPr lang="ar-EG" sz="8000" b="1" dirty="0"/>
            </a:br>
            <a:r>
              <a:rPr lang="ar-EG" sz="8000" b="1" dirty="0"/>
              <a:t>في ظل يديك خبئتني</a:t>
            </a:r>
          </a:p>
          <a:p>
            <a:pPr algn="ctr"/>
            <a:r>
              <a:rPr lang="ar-EG" sz="8000" b="1" dirty="0"/>
              <a:t> سهماً مبرياً جعلتني</a:t>
            </a:r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2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إنت أعظم أروع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في الدنيـــا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حبك غير نقى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كل ما بــــــيَّ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19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903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8000" b="1" dirty="0"/>
              <a:t>روحك الصالح يقودني</a:t>
            </a:r>
            <a:br>
              <a:rPr lang="ar-EG" sz="8000" b="1" dirty="0"/>
            </a:br>
            <a:r>
              <a:rPr lang="ar-EG" sz="8000" b="1" dirty="0"/>
              <a:t>المراعي خضر </a:t>
            </a:r>
            <a:r>
              <a:rPr lang="ar-EG" sz="8000" b="1" dirty="0" err="1"/>
              <a:t>يربضني</a:t>
            </a:r>
            <a:br>
              <a:rPr lang="ar-EG" sz="8000" b="1" dirty="0"/>
            </a:br>
            <a:r>
              <a:rPr lang="ar-EG" sz="8000" b="1" dirty="0"/>
              <a:t>لمياه الراحة يوردني</a:t>
            </a:r>
            <a:br>
              <a:rPr lang="ar-EG" sz="8000" b="1" dirty="0"/>
            </a:br>
            <a:r>
              <a:rPr lang="ar-EG" sz="8000" b="1" dirty="0"/>
              <a:t>ترد نفسي وتهديني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2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إنت أعظم أروع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في الدنيـــا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حبك غير نقى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كل ما بــــــيَّ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1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026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 </a:t>
            </a:r>
          </a:p>
          <a:p>
            <a:pPr algn="ctr" rtl="1"/>
            <a:r>
              <a:rPr lang="ar-EG" sz="8000" b="1" dirty="0"/>
              <a:t>نقشتني علي كفك</a:t>
            </a:r>
            <a:br>
              <a:rPr lang="ar-EG" sz="8000" b="1" dirty="0"/>
            </a:br>
            <a:r>
              <a:rPr lang="ar-EG" sz="8000" b="1" dirty="0"/>
              <a:t>أسواري دوماً أمامك</a:t>
            </a:r>
            <a:br>
              <a:rPr lang="ar-EG" sz="8000" b="1" dirty="0"/>
            </a:br>
            <a:r>
              <a:rPr lang="ar-EG" sz="8000" b="1" dirty="0"/>
              <a:t>أخترتني أحيا لك</a:t>
            </a:r>
            <a:br>
              <a:rPr lang="ar-EG" sz="8000" b="1" dirty="0"/>
            </a:br>
            <a:r>
              <a:rPr lang="ar-EG" sz="8000" b="1" dirty="0"/>
              <a:t>جعلتني قدساً لك</a:t>
            </a:r>
          </a:p>
          <a:p>
            <a:pPr algn="ctr"/>
            <a:br>
              <a:rPr lang="ar-EG" sz="8000" b="1" dirty="0"/>
            </a:br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20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إنت أعظم أروع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في الدنيـــا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حبك غير نقى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كل ما بــــــيَّ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940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118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275</cp:revision>
  <dcterms:created xsi:type="dcterms:W3CDTF">2021-12-07T14:30:00Z</dcterms:created>
  <dcterms:modified xsi:type="dcterms:W3CDTF">2024-04-16T11:45:26Z</dcterms:modified>
</cp:coreProperties>
</file>