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04" r:id="rId4"/>
    <p:sldId id="298" r:id="rId5"/>
    <p:sldId id="305" r:id="rId6"/>
    <p:sldId id="306" r:id="rId7"/>
    <p:sldId id="307" r:id="rId8"/>
    <p:sldId id="308" r:id="rId9"/>
    <p:sldId id="30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4"/>
            <p14:sldId id="298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1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انت</a:t>
            </a:r>
            <a:r>
              <a:rPr lang="ar-EG" sz="8000" b="1" dirty="0"/>
              <a:t> تحطم القيود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32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</a:t>
            </a:r>
            <a:br>
              <a:rPr lang="ar-EG" sz="8000" b="1" dirty="0"/>
            </a:br>
            <a:r>
              <a:rPr lang="ar-EG" sz="8000" b="1" dirty="0"/>
              <a:t>أنت تحطم القيود </a:t>
            </a:r>
          </a:p>
          <a:p>
            <a:pPr algn="ctr" rtl="1"/>
            <a:r>
              <a:rPr lang="ar-EG" sz="8000" b="1" dirty="0"/>
              <a:t>وأنت تكشف الأسرار</a:t>
            </a:r>
            <a:br>
              <a:rPr lang="ar-EG" sz="8000" b="1" dirty="0"/>
            </a:br>
            <a:r>
              <a:rPr lang="ar-EG" sz="8000" b="1" dirty="0"/>
              <a:t>وكل قلب في جمود </a:t>
            </a:r>
          </a:p>
          <a:p>
            <a:pPr algn="ctr" rtl="1"/>
            <a:r>
              <a:rPr lang="ar-EG" sz="8000" b="1" dirty="0"/>
              <a:t>بلمستك يحال نار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392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/>
              <a:t>أنت بالحب تسود </a:t>
            </a:r>
          </a:p>
          <a:p>
            <a:pPr algn="ctr" rtl="1"/>
            <a:r>
              <a:rPr lang="ar-EG" sz="8000" b="1" dirty="0"/>
              <a:t>أنت تهدم الأسوار</a:t>
            </a:r>
            <a:br>
              <a:rPr lang="ar-EG" sz="8000" b="1" dirty="0"/>
            </a:br>
            <a:r>
              <a:rPr lang="ar-EG" sz="8000" b="1" dirty="0"/>
              <a:t>وتخلص من يعود </a:t>
            </a:r>
          </a:p>
          <a:p>
            <a:pPr algn="ctr" rtl="1"/>
            <a:r>
              <a:rPr lang="ar-EG" sz="8000" b="1" dirty="0"/>
              <a:t>أنت قدوس وبار</a:t>
            </a: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والآن أنت بيننا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ولست عنا ببعيد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فاسمع لنا </a:t>
            </a:r>
            <a:r>
              <a:rPr lang="ar-EG" sz="8000" b="1" dirty="0" err="1">
                <a:solidFill>
                  <a:srgbClr val="003300"/>
                </a:solidFill>
              </a:rPr>
              <a:t>واملأنا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بروحك من جديد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فتهتفن أعماقنا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ومعك شيئاً لا نريد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ويشهد سلوكنا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بأنك رب مجيد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327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  <a:br>
              <a:rPr lang="ar-EG" sz="8000" b="1" dirty="0"/>
            </a:br>
            <a:r>
              <a:rPr lang="ar-EG" sz="8000" b="1" dirty="0"/>
              <a:t> بك تهدأ البحور</a:t>
            </a:r>
            <a:br>
              <a:rPr lang="ar-EG" sz="8000" b="1" dirty="0"/>
            </a:br>
            <a:r>
              <a:rPr lang="ar-EG" sz="8000" b="1" dirty="0"/>
              <a:t>أنت تمنح السلام</a:t>
            </a:r>
            <a:br>
              <a:rPr lang="ar-EG" sz="8000" b="1" dirty="0"/>
            </a:br>
            <a:r>
              <a:rPr lang="ar-EG" sz="8000" b="1" dirty="0"/>
              <a:t>أنت تغفر الشرور</a:t>
            </a:r>
            <a:br>
              <a:rPr lang="ar-EG" sz="8000" b="1" dirty="0"/>
            </a:br>
            <a:r>
              <a:rPr lang="ar-EG" sz="8000" b="1" dirty="0"/>
              <a:t>أنت تستر الآثام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أنت للقلب سرور</a:t>
            </a:r>
            <a:br>
              <a:rPr lang="ar-EG" sz="8000" b="1" dirty="0"/>
            </a:br>
            <a:r>
              <a:rPr lang="ar-EG" sz="8000" b="1" dirty="0"/>
              <a:t>أنت للنفس شفاء</a:t>
            </a:r>
            <a:br>
              <a:rPr lang="ar-EG" sz="8000" b="1" dirty="0"/>
            </a:br>
            <a:r>
              <a:rPr lang="ar-EG" sz="8000" b="1" dirty="0" err="1"/>
              <a:t>والآيام</a:t>
            </a:r>
            <a:r>
              <a:rPr lang="ar-EG" sz="8000" b="1" dirty="0"/>
              <a:t> إذ تدور</a:t>
            </a:r>
            <a:br>
              <a:rPr lang="ar-EG" sz="8000" b="1" dirty="0"/>
            </a:br>
            <a:r>
              <a:rPr lang="ar-EG" sz="8000" b="1" dirty="0"/>
              <a:t>أنت تضمن السماء</a:t>
            </a: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والآن أنت بيننا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ولست عنا ببعيد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فاسمع لنا </a:t>
            </a:r>
            <a:r>
              <a:rPr lang="ar-EG" sz="8000" b="1" dirty="0" err="1">
                <a:solidFill>
                  <a:srgbClr val="003300"/>
                </a:solidFill>
              </a:rPr>
              <a:t>واملأنا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بروحك من جديد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068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فتهتفن أعماقنا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ومعك شيئاً لا نريد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ويشهد سلوكنا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بأنك رب مجيد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4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</TotalTime>
  <Words>137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180</cp:revision>
  <dcterms:created xsi:type="dcterms:W3CDTF">2021-12-07T14:30:00Z</dcterms:created>
  <dcterms:modified xsi:type="dcterms:W3CDTF">2024-02-19T08:48:14Z</dcterms:modified>
</cp:coreProperties>
</file>