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06" r:id="rId3"/>
    <p:sldId id="419" r:id="rId4"/>
    <p:sldId id="405" r:id="rId5"/>
    <p:sldId id="420" r:id="rId6"/>
    <p:sldId id="421" r:id="rId7"/>
    <p:sldId id="422" r:id="rId8"/>
    <p:sldId id="423" r:id="rId9"/>
    <p:sldId id="424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6"/>
            <p14:sldId id="419"/>
            <p14:sldId id="405"/>
            <p14:sldId id="420"/>
            <p14:sldId id="421"/>
            <p14:sldId id="422"/>
            <p14:sldId id="423"/>
            <p14:sldId id="42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0" d="100"/>
          <a:sy n="60" d="100"/>
        </p:scale>
        <p:origin x="60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8000" b="1" dirty="0" err="1"/>
              <a:t>إنت</a:t>
            </a:r>
            <a:r>
              <a:rPr lang="ar-EG" sz="8000" b="1" dirty="0"/>
              <a:t> تقدر تقول لعازر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00114"/>
            <a:ext cx="9982199" cy="9248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1- </a:t>
            </a:r>
          </a:p>
          <a:p>
            <a:pPr algn="ctr" rtl="1"/>
            <a:r>
              <a:rPr lang="ar-EG" sz="8000" b="1" dirty="0" err="1"/>
              <a:t>إنت</a:t>
            </a:r>
            <a:r>
              <a:rPr lang="ar-EG" sz="8000" b="1" dirty="0"/>
              <a:t> تقدر تقول لعازر </a:t>
            </a:r>
          </a:p>
          <a:p>
            <a:pPr algn="ctr" rtl="1"/>
            <a:r>
              <a:rPr lang="ar-EG" sz="8000" b="1" dirty="0"/>
              <a:t>قم هلم خارجًا </a:t>
            </a:r>
          </a:p>
          <a:p>
            <a:pPr algn="ctr" rtl="1"/>
            <a:r>
              <a:rPr lang="ar-EG" sz="8000" b="1" dirty="0" err="1"/>
              <a:t>إنت</a:t>
            </a:r>
            <a:r>
              <a:rPr lang="ar-EG" sz="8000" b="1" dirty="0"/>
              <a:t> تقدر فالمس قلبي </a:t>
            </a:r>
          </a:p>
          <a:p>
            <a:pPr algn="ctr" rtl="1"/>
            <a:r>
              <a:rPr lang="ar-EG" sz="8000" b="1" dirty="0"/>
              <a:t>فيعود سالمًا</a:t>
            </a:r>
            <a:br>
              <a:rPr lang="ar-EG" sz="8000" b="1" dirty="0"/>
            </a:br>
            <a:br>
              <a:rPr lang="ar-EG" sz="8000" b="1" dirty="0"/>
            </a:br>
            <a:endParaRPr lang="ar-EG" sz="115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381000"/>
            <a:ext cx="9982199" cy="801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EG" sz="8000" b="1" dirty="0"/>
            </a:br>
            <a:r>
              <a:rPr lang="ar-EG" sz="8000" b="1" dirty="0" err="1"/>
              <a:t>إنت</a:t>
            </a:r>
            <a:r>
              <a:rPr lang="ar-EG" sz="8000" b="1" dirty="0"/>
              <a:t> تقدر فقل كلمة</a:t>
            </a:r>
          </a:p>
          <a:p>
            <a:pPr algn="ctr" rtl="1"/>
            <a:r>
              <a:rPr lang="ar-EG" sz="8000" b="1" dirty="0"/>
              <a:t> يشفى بها غلامي </a:t>
            </a:r>
          </a:p>
          <a:p>
            <a:pPr algn="ctr" rtl="1"/>
            <a:r>
              <a:rPr lang="ar-EG" sz="8000" b="1" dirty="0"/>
              <a:t>أطأ السدود أمامي </a:t>
            </a:r>
          </a:p>
          <a:p>
            <a:pPr algn="ctr" rtl="1"/>
            <a:r>
              <a:rPr lang="ar-EG" sz="8000" b="1" dirty="0"/>
              <a:t>وأسجد عندك يا أبويا</a:t>
            </a:r>
            <a:br>
              <a:rPr lang="ar-EG" sz="8000" b="1" dirty="0"/>
            </a:br>
            <a:endParaRPr lang="ar-EG" sz="115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04800"/>
            <a:ext cx="9982199" cy="923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</a:t>
            </a:r>
            <a:r>
              <a:rPr lang="ar-EG" sz="6600" b="1" dirty="0">
                <a:solidFill>
                  <a:srgbClr val="00582A"/>
                </a:solidFill>
              </a:rPr>
              <a:t>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 err="1">
                <a:solidFill>
                  <a:srgbClr val="00582A"/>
                </a:solidFill>
              </a:rPr>
              <a:t>إنت</a:t>
            </a:r>
            <a:r>
              <a:rPr lang="ar-EG" sz="7200" b="1" dirty="0">
                <a:solidFill>
                  <a:srgbClr val="00582A"/>
                </a:solidFill>
              </a:rPr>
              <a:t> تقدر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مانت مالك الملوك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فيك أنا أقدر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أمشي فوق قممي وشوكي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546735"/>
            <a:ext cx="9982199" cy="10833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فيك إيماني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واتكال قلبي عليك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وافتخاري فيك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وحدك يا يسوعي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23914"/>
            <a:ext cx="9982199" cy="9248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2- </a:t>
            </a:r>
          </a:p>
          <a:p>
            <a:pPr algn="ctr" rtl="1"/>
            <a:r>
              <a:rPr lang="ar-EG" sz="8000" b="1" dirty="0" err="1"/>
              <a:t>إنت</a:t>
            </a:r>
            <a:r>
              <a:rPr lang="ar-EG" sz="8000" b="1" dirty="0"/>
              <a:t> تقدر تشفي نفسي </a:t>
            </a:r>
          </a:p>
          <a:p>
            <a:pPr algn="ctr" rtl="1"/>
            <a:r>
              <a:rPr lang="ar-EG" sz="8000" b="1" dirty="0"/>
              <a:t>من جروحها ومن ماضيها</a:t>
            </a:r>
            <a:br>
              <a:rPr lang="ar-EG" sz="8000" b="1" dirty="0"/>
            </a:br>
            <a:r>
              <a:rPr lang="ar-EG" sz="8000" b="1" dirty="0" err="1"/>
              <a:t>ياللي</a:t>
            </a:r>
            <a:r>
              <a:rPr lang="ar-EG" sz="8000" b="1" dirty="0"/>
              <a:t> خالقها </a:t>
            </a:r>
            <a:r>
              <a:rPr lang="ar-EG" sz="8000" b="1" dirty="0" err="1"/>
              <a:t>بإيديك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 err="1"/>
              <a:t>إنت</a:t>
            </a:r>
            <a:r>
              <a:rPr lang="ar-EG" sz="8000" b="1" dirty="0"/>
              <a:t> طلبتها وماليها</a:t>
            </a:r>
            <a:br>
              <a:rPr lang="ar-EG" sz="8000" b="1" dirty="0"/>
            </a:br>
            <a:br>
              <a:rPr lang="ar-EG" sz="8000" b="1" dirty="0"/>
            </a:br>
            <a:endParaRPr lang="ar-EG" sz="115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381000"/>
            <a:ext cx="9982199" cy="10479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EG" sz="8000" b="1" dirty="0"/>
            </a:br>
            <a:r>
              <a:rPr lang="ar-EG" sz="8000" b="1" dirty="0"/>
              <a:t>تأمر البحر يرضيك </a:t>
            </a:r>
          </a:p>
          <a:p>
            <a:pPr algn="ctr" rtl="1"/>
            <a:r>
              <a:rPr lang="ar-EG" sz="8000" b="1" dirty="0"/>
              <a:t>فالمس النزف </a:t>
            </a:r>
            <a:r>
              <a:rPr lang="ar-EG" sz="8000" b="1" dirty="0" err="1"/>
              <a:t>بإيديك</a:t>
            </a:r>
            <a:br>
              <a:rPr lang="ar-EG" sz="8000" b="1" dirty="0"/>
            </a:br>
            <a:r>
              <a:rPr lang="ar-EG" sz="8000" b="1" dirty="0"/>
              <a:t>أجرى كالطفل عليك </a:t>
            </a:r>
          </a:p>
          <a:p>
            <a:pPr algn="ctr" rtl="1"/>
            <a:r>
              <a:rPr lang="ar-EG" sz="8000" b="1" dirty="0"/>
              <a:t>وأرتمي في حضنك يا أبويا</a:t>
            </a:r>
          </a:p>
          <a:p>
            <a:pPr algn="ctr"/>
            <a:br>
              <a:rPr lang="ar-EG" sz="8000" b="1" dirty="0"/>
            </a:br>
            <a:br>
              <a:rPr lang="ar-EG" sz="8000" b="1" dirty="0"/>
            </a:br>
            <a:endParaRPr lang="ar-EG" sz="115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04800"/>
            <a:ext cx="9982199" cy="923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</a:t>
            </a:r>
            <a:r>
              <a:rPr lang="ar-EG" sz="6600" b="1" dirty="0">
                <a:solidFill>
                  <a:srgbClr val="00582A"/>
                </a:solidFill>
              </a:rPr>
              <a:t>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 err="1">
                <a:solidFill>
                  <a:srgbClr val="00582A"/>
                </a:solidFill>
              </a:rPr>
              <a:t>إنت</a:t>
            </a:r>
            <a:r>
              <a:rPr lang="ar-EG" sz="7200" b="1" dirty="0">
                <a:solidFill>
                  <a:srgbClr val="00582A"/>
                </a:solidFill>
              </a:rPr>
              <a:t> تقدر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مانت مالك الملوك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فيك أنا أقدر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أمشي فوق قممي وشوكي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588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546735"/>
            <a:ext cx="9982199" cy="10833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فيك إيماني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واتكال قلبي عليك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وافتخاري فيك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وحدك يا يسوعي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732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1967</TotalTime>
  <Words>134</Words>
  <Application>Microsoft Office PowerPoint</Application>
  <PresentationFormat>عرض على الشاشة (4:3)</PresentationFormat>
  <Paragraphs>39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278</cp:revision>
  <dcterms:created xsi:type="dcterms:W3CDTF">2021-12-07T14:30:00Z</dcterms:created>
  <dcterms:modified xsi:type="dcterms:W3CDTF">2024-02-19T08:54:59Z</dcterms:modified>
</cp:coreProperties>
</file>