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06" r:id="rId3"/>
    <p:sldId id="405" r:id="rId4"/>
    <p:sldId id="409" r:id="rId5"/>
    <p:sldId id="418" r:id="rId6"/>
    <p:sldId id="411" r:id="rId7"/>
    <p:sldId id="419" r:id="rId8"/>
    <p:sldId id="413" r:id="rId9"/>
    <p:sldId id="420" r:id="rId10"/>
    <p:sldId id="415" r:id="rId11"/>
    <p:sldId id="421" r:id="rId12"/>
    <p:sldId id="417" r:id="rId13"/>
    <p:sldId id="422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05"/>
            <p14:sldId id="409"/>
            <p14:sldId id="418"/>
            <p14:sldId id="411"/>
            <p14:sldId id="419"/>
            <p14:sldId id="413"/>
            <p14:sldId id="420"/>
            <p14:sldId id="415"/>
            <p14:sldId id="421"/>
            <p14:sldId id="417"/>
            <p14:sldId id="4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144" y="-2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 err="1"/>
              <a:t>انت</a:t>
            </a:r>
            <a:r>
              <a:rPr lang="ar-EG" sz="8000" b="1" dirty="0"/>
              <a:t> ربي </a:t>
            </a:r>
            <a:r>
              <a:rPr lang="ar-EG" sz="8000" b="1" dirty="0" err="1"/>
              <a:t>السامري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5- </a:t>
            </a:r>
          </a:p>
          <a:p>
            <a:pPr algn="ctr" rtl="1"/>
            <a:r>
              <a:rPr lang="ar-EG" sz="6000" b="1" dirty="0"/>
              <a:t>بل وفي اهتمامٍ توصي بي رحيمًا</a:t>
            </a:r>
          </a:p>
          <a:p>
            <a:pPr algn="ctr" rtl="1"/>
            <a:r>
              <a:rPr lang="ar-EG" sz="6000" b="1" dirty="0"/>
              <a:t>بل وتعطي الأجرَ عني يا كريمًا</a:t>
            </a:r>
          </a:p>
          <a:p>
            <a:pPr algn="ctr" rtl="1"/>
            <a:r>
              <a:rPr lang="ar-EG" sz="6000" b="1" dirty="0"/>
              <a:t>واعدًا ستأتي ربي عن قريبِ</a:t>
            </a:r>
          </a:p>
          <a:p>
            <a:pPr algn="ctr" rtl="1"/>
            <a:r>
              <a:rPr lang="ar-EG" sz="6000" b="1" dirty="0"/>
              <a:t>آخذًا إيايَ للبيت العجيبِ</a:t>
            </a:r>
          </a:p>
          <a:p>
            <a:pPr algn="ctr" rtl="1"/>
            <a:r>
              <a:rPr lang="ar-EG" sz="6000" b="1" dirty="0"/>
              <a:t>حيثما نبقى هناك يا حبيبي </a:t>
            </a:r>
          </a:p>
          <a:p>
            <a:pPr algn="ctr" rtl="1"/>
            <a:endParaRPr lang="ar-EG" sz="6000" b="1" dirty="0"/>
          </a:p>
          <a:p>
            <a:pPr algn="ctr"/>
            <a:br>
              <a:rPr lang="ar-EG" sz="6000" b="1" dirty="0"/>
            </a:br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56625"/>
            <a:ext cx="9982199" cy="912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كي ما أسعدَ معَكْ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 سيدي ما أروعك ) 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875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6- </a:t>
            </a:r>
          </a:p>
          <a:p>
            <a:pPr algn="ctr" rtl="1"/>
            <a:r>
              <a:rPr lang="ar-EG" sz="6000" b="1" dirty="0"/>
              <a:t>لستُ أدري أيها الربُّ يسوعي</a:t>
            </a:r>
          </a:p>
          <a:p>
            <a:pPr algn="ctr" rtl="1"/>
            <a:r>
              <a:rPr lang="ar-EG" sz="6000" b="1" dirty="0"/>
              <a:t>ما أقول بعد ذا الحبِّ البديعِ</a:t>
            </a:r>
          </a:p>
          <a:p>
            <a:pPr algn="ctr" rtl="1"/>
            <a:r>
              <a:rPr lang="ar-EG" sz="6000" b="1" dirty="0"/>
              <a:t>حبُّك الشافي جروحي ودموعي</a:t>
            </a:r>
          </a:p>
          <a:p>
            <a:pPr algn="ctr" rtl="1"/>
            <a:r>
              <a:rPr lang="ar-EG" sz="6000" b="1" dirty="0"/>
              <a:t>حبُّك الفياضُ يملا لي ضُلوعي</a:t>
            </a:r>
          </a:p>
          <a:p>
            <a:pPr algn="ctr" rtl="1"/>
            <a:r>
              <a:rPr lang="ar-EG" sz="6000" b="1" dirty="0"/>
              <a:t>حبُّك الممتدُّ للدهرِ الوسيعِ </a:t>
            </a:r>
            <a:br>
              <a:rPr lang="ar-EG" sz="6000" b="1" dirty="0"/>
            </a:br>
            <a:r>
              <a:rPr lang="ar-EG" sz="6000" b="1" dirty="0"/>
              <a:t> </a:t>
            </a:r>
          </a:p>
          <a:p>
            <a:pPr algn="ctr" rtl="1"/>
            <a:endParaRPr lang="ar-EG" sz="6000" b="1" dirty="0"/>
          </a:p>
          <a:p>
            <a:pPr algn="ctr"/>
            <a:br>
              <a:rPr lang="ar-EG" sz="6000" b="1" dirty="0"/>
            </a:br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56625"/>
            <a:ext cx="9982199" cy="912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8000" b="1">
                <a:solidFill>
                  <a:srgbClr val="00582A"/>
                </a:solidFill>
              </a:rPr>
            </a:br>
            <a:r>
              <a:rPr lang="ar-EG" sz="8000" b="1">
                <a:solidFill>
                  <a:srgbClr val="00582A"/>
                </a:solidFill>
              </a:rPr>
              <a:t>حلو لي العيشُ معك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 سيدي ما أروعك ) 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41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6000" b="1" dirty="0"/>
              <a:t>أنت ربي السامريُّ ذو الصلاح</a:t>
            </a:r>
          </a:p>
          <a:p>
            <a:pPr algn="ctr" rtl="1"/>
            <a:r>
              <a:rPr lang="ar-EG" sz="6000" b="1" dirty="0"/>
              <a:t>بعد أن ضمدت روحي من جراحي</a:t>
            </a:r>
          </a:p>
          <a:p>
            <a:pPr algn="ctr" rtl="1"/>
            <a:r>
              <a:rPr lang="ar-EG" sz="6000" b="1" dirty="0"/>
              <a:t>زيتُ نِعماكَ وخمرٌ من دماكَ</a:t>
            </a:r>
          </a:p>
          <a:p>
            <a:pPr algn="ctr" rtl="1"/>
            <a:r>
              <a:rPr lang="ar-EG" sz="6000" b="1" dirty="0"/>
              <a:t>غاسلاً عني خطايايَ هُناكَ</a:t>
            </a:r>
          </a:p>
          <a:p>
            <a:pPr algn="ctr" rtl="1"/>
            <a:r>
              <a:rPr lang="ar-EG" sz="6000" b="1" dirty="0"/>
              <a:t>مالئًا إيايَ روحا من عُلاكَ</a:t>
            </a:r>
            <a:br>
              <a:rPr lang="ar-EG" sz="6000" b="1" dirty="0"/>
            </a:br>
            <a:r>
              <a:rPr lang="ar-EG" sz="6000" b="1" dirty="0"/>
              <a:t> </a:t>
            </a:r>
          </a:p>
          <a:p>
            <a:pPr algn="ctr" rtl="1"/>
            <a:endParaRPr lang="ar-EG" sz="6000" b="1" dirty="0"/>
          </a:p>
          <a:p>
            <a:pPr algn="ctr"/>
            <a:br>
              <a:rPr lang="ar-EG" sz="6000" b="1" dirty="0"/>
            </a:br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56625"/>
            <a:ext cx="9982199" cy="912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كي ما أسعدَ معَكْ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 سيدي ما أروعك ) 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10556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6000" b="1" dirty="0"/>
              <a:t>وعلوتَ بي ربي لأعلى القمةِ</a:t>
            </a:r>
          </a:p>
          <a:p>
            <a:pPr algn="ctr" rtl="1"/>
            <a:r>
              <a:rPr lang="ar-EG" sz="6000" b="1" dirty="0"/>
              <a:t>ورفعتني ربي لعرشِ النعمةِ</a:t>
            </a:r>
          </a:p>
          <a:p>
            <a:pPr algn="ctr" rtl="1"/>
            <a:r>
              <a:rPr lang="ar-EG" sz="6000" b="1" dirty="0"/>
              <a:t>صرت ربي لي عظيمًا للخلاصِ</a:t>
            </a:r>
          </a:p>
          <a:p>
            <a:pPr algn="ctr" rtl="1"/>
            <a:r>
              <a:rPr lang="ar-EG" sz="6000" b="1" dirty="0"/>
              <a:t>مانحًا إيايَ عفوًا من قَصاصِ</a:t>
            </a:r>
          </a:p>
          <a:p>
            <a:pPr algn="ctr" rtl="1"/>
            <a:r>
              <a:rPr lang="ar-EG" sz="6000" b="1" dirty="0"/>
              <a:t>صرتُ فيك ابنًا وريثا باختصاصِ</a:t>
            </a:r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r>
              <a:rPr lang="ar-EG" sz="6000" b="1" dirty="0"/>
              <a:t> </a:t>
            </a:r>
          </a:p>
          <a:p>
            <a:pPr algn="ctr" rtl="1"/>
            <a:endParaRPr lang="ar-EG" sz="6000" b="1" dirty="0"/>
          </a:p>
          <a:p>
            <a:pPr algn="ctr"/>
            <a:br>
              <a:rPr lang="ar-EG" sz="6000" b="1" dirty="0"/>
            </a:br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56625"/>
            <a:ext cx="9982199" cy="912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كي ما أسعدَ معَكْ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 سيدي ما أروعك ) 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373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6000" b="1" dirty="0"/>
              <a:t> أنت لي فاديَّ بل أنت نصيبي</a:t>
            </a:r>
          </a:p>
          <a:p>
            <a:pPr algn="ctr" rtl="1"/>
            <a:r>
              <a:rPr lang="ar-EG" sz="6000" b="1" dirty="0"/>
              <a:t>أنت لي راعيَّ بل أنت طبيبي</a:t>
            </a:r>
          </a:p>
          <a:p>
            <a:pPr algn="ctr" rtl="1"/>
            <a:r>
              <a:rPr lang="ar-EG" sz="6000" b="1" dirty="0"/>
              <a:t>فإذا اختل اتزاني في رُكوبي</a:t>
            </a:r>
          </a:p>
          <a:p>
            <a:pPr algn="ctr" rtl="1"/>
            <a:r>
              <a:rPr lang="ar-EG" sz="6000" b="1" dirty="0"/>
              <a:t>أو إذا اعتلَّ كِياني من عُيوبي</a:t>
            </a:r>
          </a:p>
          <a:p>
            <a:pPr algn="ctr" rtl="1"/>
            <a:r>
              <a:rPr lang="ar-EG" sz="6000" b="1" dirty="0"/>
              <a:t>تستعيدُ النفسَ للحِضنِ الحبيبِ </a:t>
            </a:r>
            <a:br>
              <a:rPr lang="ar-EG" sz="6000" b="1" dirty="0"/>
            </a:br>
            <a:r>
              <a:rPr lang="ar-EG" sz="6000" b="1" dirty="0"/>
              <a:t> </a:t>
            </a:r>
          </a:p>
          <a:p>
            <a:pPr algn="ctr" rtl="1"/>
            <a:endParaRPr lang="ar-EG" sz="6000" b="1" dirty="0"/>
          </a:p>
          <a:p>
            <a:pPr algn="ctr"/>
            <a:br>
              <a:rPr lang="ar-EG" sz="6000" b="1" dirty="0"/>
            </a:br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56625"/>
            <a:ext cx="9982199" cy="912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كي ما أسعدَ معَكْ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 سيدي ما أروعك ) 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464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10556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</a:p>
          <a:p>
            <a:pPr algn="ctr" rtl="1"/>
            <a:r>
              <a:rPr lang="ar-EG" sz="6000" b="1" dirty="0"/>
              <a:t> إذ تواليني الحديثَ في الطريقِ</a:t>
            </a:r>
          </a:p>
          <a:p>
            <a:pPr algn="ctr" rtl="1"/>
            <a:r>
              <a:rPr lang="ar-EG" sz="6000" b="1" dirty="0"/>
              <a:t>مثلما يحكي الصديق للصديقِ</a:t>
            </a:r>
          </a:p>
          <a:p>
            <a:pPr algn="ctr" rtl="1"/>
            <a:r>
              <a:rPr lang="ar-EG" sz="6000" b="1" dirty="0"/>
              <a:t>إذ معي تسيرُ أنت لي رفيقي</a:t>
            </a:r>
          </a:p>
          <a:p>
            <a:pPr algn="ctr" rtl="1"/>
            <a:r>
              <a:rPr lang="ar-EG" sz="6000" b="1" dirty="0"/>
              <a:t>كلَّ دربِ العمرِ في رحبٍ وضيقِ</a:t>
            </a:r>
          </a:p>
          <a:p>
            <a:pPr algn="ctr" rtl="1"/>
            <a:r>
              <a:rPr lang="ar-EG" sz="6000" b="1" dirty="0"/>
              <a:t>يا مسيحي صرت حقي وطريقي</a:t>
            </a:r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r>
              <a:rPr lang="ar-EG" sz="6000" b="1" dirty="0"/>
              <a:t> </a:t>
            </a:r>
          </a:p>
          <a:p>
            <a:pPr algn="ctr" rtl="1"/>
            <a:endParaRPr lang="ar-EG" sz="6000" b="1" dirty="0"/>
          </a:p>
          <a:p>
            <a:pPr algn="ctr"/>
            <a:br>
              <a:rPr lang="ar-EG" sz="6000" b="1" dirty="0"/>
            </a:br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56625"/>
            <a:ext cx="9982199" cy="912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كي ما أسعدَ معَكْ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 سيدي ما أروعك ) 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905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1977</TotalTime>
  <Words>280</Words>
  <Application>Microsoft Office PowerPoint</Application>
  <PresentationFormat>عرض على الشاشة (4:3)</PresentationFormat>
  <Paragraphs>68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276</cp:revision>
  <dcterms:created xsi:type="dcterms:W3CDTF">2021-12-07T14:30:00Z</dcterms:created>
  <dcterms:modified xsi:type="dcterms:W3CDTF">2024-02-20T12:48:38Z</dcterms:modified>
</cp:coreProperties>
</file>