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6" r:id="rId3"/>
    <p:sldId id="41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 err="1"/>
              <a:t>انت</a:t>
            </a:r>
            <a:r>
              <a:rPr lang="ar-EG" sz="8000" b="1" dirty="0"/>
              <a:t> صخرة خلاصي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41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أنت صخرة خلاصي </a:t>
            </a:r>
          </a:p>
          <a:p>
            <a:pPr algn="ctr"/>
            <a:r>
              <a:rPr lang="ar-EG" sz="8800" b="1" dirty="0"/>
              <a:t>ونبع قوتي</a:t>
            </a:r>
            <a:br>
              <a:rPr lang="ar-EG" sz="8800" b="1" dirty="0"/>
            </a:br>
            <a:r>
              <a:rPr lang="ar-EG" sz="8800" b="1" dirty="0"/>
              <a:t>أنت </a:t>
            </a:r>
            <a:r>
              <a:rPr lang="ar-EG" sz="8800" b="1" dirty="0" err="1"/>
              <a:t>رجائى</a:t>
            </a:r>
            <a:r>
              <a:rPr lang="ar-EG" sz="8800" b="1" dirty="0"/>
              <a:t> وآمالي </a:t>
            </a:r>
          </a:p>
          <a:p>
            <a:pPr algn="ctr"/>
            <a:r>
              <a:rPr lang="ar-EG" sz="8800" b="1" dirty="0"/>
              <a:t>إليك صرختي</a:t>
            </a:r>
            <a:br>
              <a:rPr lang="ar-EG" sz="8800" b="1" dirty="0"/>
            </a:br>
            <a:endParaRPr lang="ar-SA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7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إني أؤمن بك ربي </a:t>
            </a:r>
          </a:p>
          <a:p>
            <a:pPr algn="ctr" rtl="1"/>
            <a:r>
              <a:rPr lang="ar-EG" sz="8800" b="1" dirty="0"/>
              <a:t>إذ أخلصت الحب لي</a:t>
            </a:r>
            <a:br>
              <a:rPr lang="ar-EG" sz="8800" b="1" dirty="0"/>
            </a:br>
            <a:r>
              <a:rPr lang="ar-EG" sz="8000" b="1" dirty="0"/>
              <a:t>كنت عونًا لي عند حاجتي </a:t>
            </a:r>
          </a:p>
          <a:p>
            <a:pPr algn="ctr" rtl="1"/>
            <a:r>
              <a:rPr lang="ar-EG" sz="8800" b="1" dirty="0"/>
              <a:t>أنت دومًا </a:t>
            </a:r>
            <a:r>
              <a:rPr lang="ar-EG" sz="8800" b="1"/>
              <a:t>ملجإي</a:t>
            </a:r>
            <a:endParaRPr lang="ar-EG" sz="8800" b="1" dirty="0"/>
          </a:p>
          <a:p>
            <a:pPr algn="ctr"/>
            <a:br>
              <a:rPr lang="ar-EG" sz="8800" b="1" dirty="0"/>
            </a:br>
            <a:endParaRPr lang="ar-SA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</TotalTime>
  <Words>34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279</cp:revision>
  <dcterms:created xsi:type="dcterms:W3CDTF">2021-12-07T14:30:00Z</dcterms:created>
  <dcterms:modified xsi:type="dcterms:W3CDTF">2024-02-20T13:05:42Z</dcterms:modified>
</cp:coreProperties>
</file>