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5" r:id="rId4"/>
    <p:sldId id="396" r:id="rId5"/>
    <p:sldId id="400" r:id="rId6"/>
    <p:sldId id="398" r:id="rId7"/>
    <p:sldId id="40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400"/>
            <p14:sldId id="398"/>
            <p14:sldId id="4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أنت قائدنا يسوع البار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286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(أنت قائدنا يسوع البار </a:t>
            </a:r>
          </a:p>
          <a:p>
            <a:pPr algn="ctr" rtl="1"/>
            <a:r>
              <a:rPr lang="ar-EG" sz="7200" b="1" dirty="0"/>
              <a:t>نبع رجانا باستمرار) 2</a:t>
            </a:r>
          </a:p>
          <a:p>
            <a:pPr algn="ctr" rtl="1"/>
            <a:r>
              <a:rPr lang="ar-EG" sz="7200" b="1" dirty="0"/>
              <a:t>من إيه نرهب أو نحتار </a:t>
            </a:r>
          </a:p>
          <a:p>
            <a:pPr algn="ctr" rtl="1"/>
            <a:r>
              <a:rPr lang="ar-EG" sz="7200" b="1" dirty="0"/>
              <a:t>وإحنا في سترك محميين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(غالبين إحنا بيك غالبين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إحنا جيوش المفديين) 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مش ممكن تقدر علينا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(أي صعاب وإحنا عابرين)3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874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(مهما إبليس حربه تدور </a:t>
            </a:r>
          </a:p>
          <a:p>
            <a:pPr algn="ctr" rtl="1"/>
            <a:r>
              <a:rPr lang="ar-EG" sz="7200" b="1" dirty="0"/>
              <a:t>بهموم ومتاعب وشرور)2 </a:t>
            </a:r>
          </a:p>
          <a:p>
            <a:pPr algn="ctr" rtl="1"/>
            <a:r>
              <a:rPr lang="ar-EG" sz="7200" b="1" dirty="0"/>
              <a:t>تشهد لينا الأعتاب فينا </a:t>
            </a:r>
          </a:p>
          <a:p>
            <a:pPr algn="ctr" rtl="1"/>
            <a:r>
              <a:rPr lang="ar-EG" sz="7200" b="1" dirty="0"/>
              <a:t>مرشوشة بدم ثمين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(غالبين إحنا بيك غالبين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إحنا جيوش المفديين) 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مش ممكن تقدر علينا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(أي صعاب وإحنا عابرين)3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12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874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بنسبح</a:t>
            </a:r>
            <a:r>
              <a:rPr lang="ar-EG" sz="7200" b="1" dirty="0"/>
              <a:t> </a:t>
            </a:r>
            <a:r>
              <a:rPr lang="ar-EG" sz="7200" b="1" dirty="0" err="1"/>
              <a:t>ونرنم</a:t>
            </a:r>
            <a:r>
              <a:rPr lang="ar-EG" sz="7200" b="1" dirty="0"/>
              <a:t> ليك </a:t>
            </a:r>
          </a:p>
          <a:p>
            <a:pPr algn="ctr" rtl="1"/>
            <a:r>
              <a:rPr lang="ar-EG" sz="7200" b="1" dirty="0" err="1"/>
              <a:t>وبنهتف</a:t>
            </a:r>
            <a:r>
              <a:rPr lang="ar-EG" sz="7200" b="1" dirty="0"/>
              <a:t> مجداً </a:t>
            </a:r>
            <a:r>
              <a:rPr lang="ar-EG" sz="7200" b="1" dirty="0" err="1"/>
              <a:t>يامليك</a:t>
            </a:r>
            <a:r>
              <a:rPr lang="ar-EG" sz="7200" b="1" dirty="0"/>
              <a:t>) 2</a:t>
            </a:r>
            <a:br>
              <a:rPr lang="ar-EG" sz="7200" b="1" dirty="0"/>
            </a:br>
            <a:r>
              <a:rPr lang="ar-EG" sz="7200" b="1" dirty="0"/>
              <a:t>نرفع اسمك ونعليك </a:t>
            </a:r>
          </a:p>
          <a:p>
            <a:pPr algn="ctr" rtl="1"/>
            <a:r>
              <a:rPr lang="ar-EG" sz="7200" b="1" dirty="0"/>
              <a:t>أصلنا فيك منتصرين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(غالبين إحنا بيك غالبين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إحنا جيوش المفديين) 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مش ممكن تقدر علينا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(أي صعاب وإحنا عابرين)3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300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1730</TotalTime>
  <Words>135</Words>
  <Application>Microsoft Office PowerPoint</Application>
  <PresentationFormat>عرض على الشاشة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216</cp:revision>
  <dcterms:created xsi:type="dcterms:W3CDTF">2021-12-07T14:30:00Z</dcterms:created>
  <dcterms:modified xsi:type="dcterms:W3CDTF">2024-08-31T08:23:17Z</dcterms:modified>
</cp:coreProperties>
</file>