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6" r:id="rId3"/>
    <p:sldId id="415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أنت قدوس ليس مثلك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295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9600" b="1" dirty="0"/>
              <a:t>(أنت قدوس قدوس </a:t>
            </a:r>
            <a:endParaRPr lang="ar-EG" sz="9600" b="1" dirty="0"/>
          </a:p>
          <a:p>
            <a:pPr algn="ctr" rtl="1">
              <a:lnSpc>
                <a:spcPct val="150000"/>
              </a:lnSpc>
            </a:pPr>
            <a:r>
              <a:rPr lang="ar-EG" sz="9600" b="1" dirty="0"/>
              <a:t> </a:t>
            </a:r>
            <a:r>
              <a:rPr lang="ar-SA" sz="9600" b="1" dirty="0"/>
              <a:t>ليس مثل</a:t>
            </a:r>
            <a:r>
              <a:rPr lang="ar-EG" sz="9600" b="1" dirty="0"/>
              <a:t>ــــــ</a:t>
            </a:r>
            <a:r>
              <a:rPr lang="ar-SA" sz="9600" b="1" dirty="0"/>
              <a:t>ك) 2</a:t>
            </a:r>
          </a:p>
          <a:p>
            <a:pPr algn="ctr">
              <a:lnSpc>
                <a:spcPct val="150000"/>
              </a:lnSpc>
            </a:pPr>
            <a:br>
              <a:rPr lang="ar-SA" sz="9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630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/>
              <a:t>أسبحك إلى الأبد </a:t>
            </a:r>
            <a:endParaRPr lang="ar-EG" sz="8800" b="1" dirty="0"/>
          </a:p>
          <a:p>
            <a:pPr algn="ctr" rtl="1"/>
            <a:r>
              <a:rPr lang="ar-SA" sz="8800" b="1" dirty="0"/>
              <a:t>حبي </a:t>
            </a:r>
            <a:r>
              <a:rPr lang="ar-SA" sz="8800" b="1" dirty="0" err="1"/>
              <a:t>لك</a:t>
            </a:r>
            <a:r>
              <a:rPr lang="ar-SA" sz="8800" b="1" dirty="0"/>
              <a:t> يزيد</a:t>
            </a:r>
          </a:p>
          <a:p>
            <a:pPr algn="ctr" rtl="1"/>
            <a:r>
              <a:rPr lang="ar-SA" sz="8800" b="1" dirty="0"/>
              <a:t>في قربك وأمام عرشك</a:t>
            </a:r>
          </a:p>
          <a:p>
            <a:pPr algn="ctr"/>
            <a:r>
              <a:rPr lang="ar-SA" sz="8800" b="1" dirty="0" err="1"/>
              <a:t>تملأوني</a:t>
            </a:r>
            <a:r>
              <a:rPr lang="ar-SA" sz="8800" b="1" dirty="0"/>
              <a:t> الحياة</a:t>
            </a:r>
          </a:p>
          <a:p>
            <a:pPr algn="ctr"/>
            <a:br>
              <a:rPr lang="ar-SA" sz="88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1964</TotalTime>
  <Words>30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280</cp:revision>
  <dcterms:created xsi:type="dcterms:W3CDTF">2021-12-07T14:30:00Z</dcterms:created>
  <dcterms:modified xsi:type="dcterms:W3CDTF">2024-02-21T14:06:07Z</dcterms:modified>
</cp:coreProperties>
</file>