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06" r:id="rId3"/>
    <p:sldId id="415" r:id="rId4"/>
    <p:sldId id="416" r:id="rId5"/>
    <p:sldId id="417" r:id="rId6"/>
    <p:sldId id="418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15"/>
            <p14:sldId id="416"/>
            <p14:sldId id="417"/>
            <p14:sldId id="41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0" d="100"/>
          <a:sy n="60" d="100"/>
        </p:scale>
        <p:origin x="60" y="2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8000" b="1" dirty="0"/>
              <a:t>أنت مليكنا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7432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11500" b="1" dirty="0">
                <a:solidFill>
                  <a:srgbClr val="00582A"/>
                </a:solidFill>
              </a:rPr>
              <a:t>(أنت مليكنا)4</a:t>
            </a:r>
            <a:br>
              <a:rPr lang="ar-EG" sz="11500" b="1" dirty="0">
                <a:solidFill>
                  <a:srgbClr val="00582A"/>
                </a:solidFill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  <a:endParaRPr lang="ar-EG" sz="8000" b="1" dirty="0"/>
          </a:p>
          <a:p>
            <a:pPr algn="ctr" rtl="1"/>
            <a:r>
              <a:rPr lang="ar-EG" sz="8000" b="1" dirty="0"/>
              <a:t>(سد علينا الآن </a:t>
            </a:r>
          </a:p>
          <a:p>
            <a:pPr algn="ctr" rtl="1"/>
            <a:r>
              <a:rPr lang="ar-EG" sz="8000" b="1" dirty="0"/>
              <a:t>ولتملا المكان)2</a:t>
            </a:r>
          </a:p>
          <a:p>
            <a:pPr algn="ctr" rtl="1"/>
            <a:r>
              <a:rPr lang="ar-EG" sz="8000" b="1" dirty="0" err="1"/>
              <a:t>بسكيب</a:t>
            </a:r>
            <a:r>
              <a:rPr lang="ar-EG" sz="8000" b="1" dirty="0"/>
              <a:t> عجيب </a:t>
            </a:r>
          </a:p>
          <a:p>
            <a:pPr algn="ctr" rtl="1"/>
            <a:r>
              <a:rPr lang="ar-EG" sz="8000" b="1" dirty="0"/>
              <a:t>من روحك الحنان الآن</a:t>
            </a:r>
          </a:p>
          <a:p>
            <a:pPr algn="ctr"/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7432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11500" b="1" dirty="0">
                <a:solidFill>
                  <a:srgbClr val="00582A"/>
                </a:solidFill>
              </a:rPr>
              <a:t>(أنت مليكنا)4</a:t>
            </a:r>
            <a:br>
              <a:rPr lang="ar-EG" sz="11500" b="1" dirty="0">
                <a:solidFill>
                  <a:srgbClr val="00582A"/>
                </a:solidFill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  <a:endParaRPr lang="ar-EG" sz="8000" b="1" dirty="0"/>
          </a:p>
          <a:p>
            <a:pPr algn="ctr" rtl="1"/>
            <a:r>
              <a:rPr lang="ar-EG" sz="8000" b="1" dirty="0"/>
              <a:t>(بقوة روحك </a:t>
            </a:r>
          </a:p>
          <a:p>
            <a:pPr algn="ctr" rtl="1"/>
            <a:r>
              <a:rPr lang="ar-EG" sz="8000" b="1" dirty="0"/>
              <a:t>ألمس قلوبنا)2</a:t>
            </a:r>
          </a:p>
          <a:p>
            <a:pPr algn="ctr" rtl="1"/>
            <a:r>
              <a:rPr lang="ar-EG" sz="8000" b="1" dirty="0"/>
              <a:t>واحتياجاتنا </a:t>
            </a:r>
          </a:p>
          <a:p>
            <a:pPr algn="ctr" rtl="1"/>
            <a:r>
              <a:rPr lang="ar-EG" sz="8000" b="1" dirty="0"/>
              <a:t>أيضا ترنيمنا الآن</a:t>
            </a:r>
          </a:p>
          <a:p>
            <a:pPr algn="ctr"/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7432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11500" b="1" dirty="0">
                <a:solidFill>
                  <a:srgbClr val="00582A"/>
                </a:solidFill>
              </a:rPr>
              <a:t>(أنت مليكنا)4</a:t>
            </a:r>
            <a:br>
              <a:rPr lang="ar-EG" sz="11500" b="1" dirty="0">
                <a:solidFill>
                  <a:srgbClr val="00582A"/>
                </a:solidFill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1967</TotalTime>
  <Words>56</Words>
  <Application>Microsoft Office PowerPoint</Application>
  <PresentationFormat>عرض على الشاشة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281</cp:revision>
  <dcterms:created xsi:type="dcterms:W3CDTF">2021-12-07T14:30:00Z</dcterms:created>
  <dcterms:modified xsi:type="dcterms:W3CDTF">2024-02-22T17:31:24Z</dcterms:modified>
</cp:coreProperties>
</file>