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15" r:id="rId3"/>
    <p:sldId id="406" r:id="rId4"/>
    <p:sldId id="416" r:id="rId5"/>
    <p:sldId id="417" r:id="rId6"/>
    <p:sldId id="418" r:id="rId7"/>
    <p:sldId id="419" r:id="rId8"/>
    <p:sldId id="420" r:id="rId9"/>
    <p:sldId id="421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15"/>
            <p14:sldId id="406"/>
            <p14:sldId id="416"/>
            <p14:sldId id="417"/>
            <p14:sldId id="418"/>
            <p14:sldId id="419"/>
            <p14:sldId id="420"/>
            <p14:sldId id="42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0" d="100"/>
          <a:sy n="60" d="100"/>
        </p:scale>
        <p:origin x="60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8000" b="1" dirty="0" err="1"/>
              <a:t>إنت</a:t>
            </a:r>
            <a:r>
              <a:rPr lang="ar-EG" sz="8000" b="1" dirty="0"/>
              <a:t> هدف أهداف العمر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56235"/>
            <a:ext cx="9982199" cy="886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 </a:t>
            </a:r>
            <a:endParaRPr lang="ar-EG" sz="7200" b="1" dirty="0"/>
          </a:p>
          <a:p>
            <a:pPr algn="ctr" rtl="1"/>
            <a:r>
              <a:rPr lang="ar-EG" sz="7200" b="1" dirty="0"/>
              <a:t>(</a:t>
            </a:r>
            <a:r>
              <a:rPr lang="ar-EG" sz="7200" b="1" dirty="0" err="1"/>
              <a:t>إنت</a:t>
            </a:r>
            <a:r>
              <a:rPr lang="ar-EG" sz="7200" b="1" dirty="0"/>
              <a:t> هدف أهداف العمر </a:t>
            </a:r>
          </a:p>
          <a:p>
            <a:pPr algn="ctr" rtl="1"/>
            <a:r>
              <a:rPr lang="ar-EG" sz="7200" b="1" dirty="0"/>
              <a:t>اللي أنا </a:t>
            </a:r>
            <a:r>
              <a:rPr lang="ar-EG" sz="7200" b="1" dirty="0" err="1"/>
              <a:t>باحيا</a:t>
            </a:r>
            <a:r>
              <a:rPr lang="ar-EG" sz="7200" b="1" dirty="0"/>
              <a:t> </a:t>
            </a:r>
            <a:r>
              <a:rPr lang="ar-EG" sz="7200" b="1" dirty="0" err="1"/>
              <a:t>علشان</a:t>
            </a:r>
            <a:r>
              <a:rPr lang="ar-EG" sz="7200" b="1" dirty="0"/>
              <a:t> أرضيك</a:t>
            </a:r>
            <a:br>
              <a:rPr lang="ar-EG" sz="7200" b="1" dirty="0"/>
            </a:br>
            <a:r>
              <a:rPr lang="ar-EG" sz="7200" b="1" dirty="0" err="1"/>
              <a:t>إنت</a:t>
            </a:r>
            <a:r>
              <a:rPr lang="ar-EG" sz="7200" b="1" dirty="0"/>
              <a:t> حبيب أحباب القلب </a:t>
            </a:r>
          </a:p>
          <a:p>
            <a:pPr algn="ctr" rtl="1"/>
            <a:r>
              <a:rPr lang="ar-EG" sz="7200" b="1" dirty="0"/>
              <a:t>اللي </a:t>
            </a:r>
            <a:r>
              <a:rPr lang="ar-EG" sz="7200" b="1" dirty="0" err="1"/>
              <a:t>إنت</a:t>
            </a:r>
            <a:r>
              <a:rPr lang="ar-EG" sz="7200" b="1" dirty="0"/>
              <a:t> ملكته وأصبح ليك)2</a:t>
            </a:r>
            <a:br>
              <a:rPr lang="ar-EG" sz="7200" b="1" dirty="0"/>
            </a:br>
            <a:endParaRPr lang="ar-EG" sz="7200" b="1" dirty="0"/>
          </a:p>
          <a:p>
            <a:pPr algn="ctr"/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7309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(عايش </a:t>
            </a:r>
            <a:r>
              <a:rPr lang="ar-EG" sz="7200" b="1" dirty="0" err="1">
                <a:solidFill>
                  <a:srgbClr val="00582A"/>
                </a:solidFill>
              </a:rPr>
              <a:t>باعلن</a:t>
            </a:r>
            <a:r>
              <a:rPr lang="ar-EG" sz="7200" b="1" dirty="0">
                <a:solidFill>
                  <a:srgbClr val="00582A"/>
                </a:solidFill>
              </a:rPr>
              <a:t> بين الناس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إن الدم اللي فداني ثمين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سر خلاصي وبيه تقديسي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ورسم دخول المفديين)2</a:t>
            </a:r>
            <a:br>
              <a:rPr lang="ar-EG" sz="11500" b="1" dirty="0">
                <a:solidFill>
                  <a:srgbClr val="00582A"/>
                </a:solidFill>
              </a:rPr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56235"/>
            <a:ext cx="9982199" cy="9971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 </a:t>
            </a:r>
            <a:endParaRPr lang="ar-EG" sz="7200" b="1" dirty="0"/>
          </a:p>
          <a:p>
            <a:pPr algn="ctr" rtl="1"/>
            <a:r>
              <a:rPr lang="ar-EG" sz="7200" b="1" dirty="0"/>
              <a:t>(</a:t>
            </a:r>
            <a:r>
              <a:rPr lang="ar-EG" sz="7200" b="1" dirty="0" err="1"/>
              <a:t>ياللي</a:t>
            </a:r>
            <a:r>
              <a:rPr lang="ar-EG" sz="7200" b="1" dirty="0"/>
              <a:t> شفيت النفس بجرحك </a:t>
            </a:r>
          </a:p>
          <a:p>
            <a:pPr algn="ctr" rtl="1"/>
            <a:r>
              <a:rPr lang="ar-EG" sz="7200" b="1" dirty="0"/>
              <a:t>لما سفكت الدم هناك</a:t>
            </a:r>
            <a:br>
              <a:rPr lang="ar-EG" sz="7200" b="1" dirty="0"/>
            </a:br>
            <a:r>
              <a:rPr lang="ar-EG" sz="7200" b="1" dirty="0"/>
              <a:t>فوق الخشبة حملت آثامي </a:t>
            </a:r>
          </a:p>
          <a:p>
            <a:pPr algn="ctr" rtl="1"/>
            <a:r>
              <a:rPr lang="ar-EG" sz="7200" b="1" dirty="0"/>
              <a:t>وأصبح لي مكان في سماك)2</a:t>
            </a:r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  <a:p>
            <a:pPr algn="ctr"/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7309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(عايش </a:t>
            </a:r>
            <a:r>
              <a:rPr lang="ar-EG" sz="7200" b="1" dirty="0" err="1">
                <a:solidFill>
                  <a:srgbClr val="00582A"/>
                </a:solidFill>
              </a:rPr>
              <a:t>باعلن</a:t>
            </a:r>
            <a:r>
              <a:rPr lang="ar-EG" sz="7200" b="1" dirty="0">
                <a:solidFill>
                  <a:srgbClr val="00582A"/>
                </a:solidFill>
              </a:rPr>
              <a:t> بين الناس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إن الدم اللي فداني ثمين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سر خلاصي وبيه تقديسي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ورسم دخول المفديين)2</a:t>
            </a:r>
            <a:br>
              <a:rPr lang="ar-EG" sz="11500" b="1" dirty="0">
                <a:solidFill>
                  <a:srgbClr val="00582A"/>
                </a:solidFill>
              </a:rPr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56235"/>
            <a:ext cx="9982199" cy="9971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 </a:t>
            </a:r>
            <a:endParaRPr lang="ar-EG" sz="7200" b="1" dirty="0"/>
          </a:p>
          <a:p>
            <a:pPr algn="ctr" rtl="1"/>
            <a:r>
              <a:rPr lang="ar-EG" sz="7200" b="1" dirty="0"/>
              <a:t>(لما انظر لصليبك ترخص </a:t>
            </a:r>
          </a:p>
          <a:p>
            <a:pPr algn="ctr" rtl="1"/>
            <a:r>
              <a:rPr lang="ar-EG" sz="7200" b="1" dirty="0"/>
              <a:t>في عيني أمجاد الكون</a:t>
            </a:r>
            <a:br>
              <a:rPr lang="ar-EG" sz="7200" b="1" dirty="0"/>
            </a:br>
            <a:r>
              <a:rPr lang="ar-EG" sz="7200" b="1" dirty="0"/>
              <a:t>وأحسب عارك هو غناي </a:t>
            </a:r>
          </a:p>
          <a:p>
            <a:pPr algn="ctr" rtl="1"/>
            <a:r>
              <a:rPr lang="ar-EG" sz="7200" b="1" dirty="0"/>
              <a:t>وربح سماوي فيك مضمون)2</a:t>
            </a:r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  <a:p>
            <a:pPr algn="ctr"/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7309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(عايش </a:t>
            </a:r>
            <a:r>
              <a:rPr lang="ar-EG" sz="7200" b="1" dirty="0" err="1">
                <a:solidFill>
                  <a:srgbClr val="00582A"/>
                </a:solidFill>
              </a:rPr>
              <a:t>باعلن</a:t>
            </a:r>
            <a:r>
              <a:rPr lang="ar-EG" sz="7200" b="1" dirty="0">
                <a:solidFill>
                  <a:srgbClr val="00582A"/>
                </a:solidFill>
              </a:rPr>
              <a:t> بين الناس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إن الدم اللي فداني ثمين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سر خلاصي وبيه تقديسي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ورسم دخول المفديين)2</a:t>
            </a:r>
            <a:br>
              <a:rPr lang="ar-EG" sz="11500" b="1" dirty="0">
                <a:solidFill>
                  <a:srgbClr val="00582A"/>
                </a:solidFill>
              </a:rPr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56235"/>
            <a:ext cx="9982199" cy="11079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4- </a:t>
            </a:r>
            <a:endParaRPr lang="ar-EG" sz="7200" b="1" dirty="0"/>
          </a:p>
          <a:p>
            <a:pPr algn="ctr" rtl="1"/>
            <a:r>
              <a:rPr lang="ar-EG" sz="7200" b="1" dirty="0"/>
              <a:t>(قلبي فديته بحبك لي </a:t>
            </a:r>
          </a:p>
          <a:p>
            <a:pPr algn="ctr" rtl="1"/>
            <a:r>
              <a:rPr lang="ar-EG" sz="7200" b="1"/>
              <a:t>وما أحلاها </a:t>
            </a:r>
            <a:r>
              <a:rPr lang="ar-EG" sz="7200" b="1" dirty="0"/>
              <a:t>العبودية </a:t>
            </a:r>
            <a:r>
              <a:rPr lang="ar-EG" sz="7200" b="1" dirty="0" err="1"/>
              <a:t>معاك</a:t>
            </a:r>
            <a:br>
              <a:rPr lang="ar-EG" sz="7200" b="1" dirty="0"/>
            </a:br>
            <a:r>
              <a:rPr lang="ar-EG" sz="7200" b="1" dirty="0" err="1"/>
              <a:t>دي</a:t>
            </a:r>
            <a:r>
              <a:rPr lang="ar-EG" sz="7200" b="1" dirty="0"/>
              <a:t> الحرية ودي الأبدية </a:t>
            </a:r>
          </a:p>
          <a:p>
            <a:pPr algn="ctr" rtl="1"/>
            <a:r>
              <a:rPr lang="ar-EG" sz="7200" b="1" dirty="0"/>
              <a:t>وفرح المجد يتم هناك)2</a:t>
            </a:r>
          </a:p>
          <a:p>
            <a:pPr algn="ctr"/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  <a:p>
            <a:pPr algn="ctr"/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7309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(عايش </a:t>
            </a:r>
            <a:r>
              <a:rPr lang="ar-EG" sz="7200" b="1" dirty="0" err="1">
                <a:solidFill>
                  <a:srgbClr val="00582A"/>
                </a:solidFill>
              </a:rPr>
              <a:t>باعلن</a:t>
            </a:r>
            <a:r>
              <a:rPr lang="ar-EG" sz="7200" b="1" dirty="0">
                <a:solidFill>
                  <a:srgbClr val="00582A"/>
                </a:solidFill>
              </a:rPr>
              <a:t> بين الناس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إن الدم اللي فداني ثمين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سر خلاصي وبيه تقديسي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ورسم دخول المفديين)2</a:t>
            </a:r>
            <a:br>
              <a:rPr lang="ar-EG" sz="11500" b="1" dirty="0">
                <a:solidFill>
                  <a:srgbClr val="00582A"/>
                </a:solidFill>
              </a:rPr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1972</TotalTime>
  <Words>195</Words>
  <Application>Microsoft Office PowerPoint</Application>
  <PresentationFormat>عرض على الشاشة (4:3)</PresentationFormat>
  <Paragraphs>39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282</cp:revision>
  <dcterms:created xsi:type="dcterms:W3CDTF">2021-12-07T14:30:00Z</dcterms:created>
  <dcterms:modified xsi:type="dcterms:W3CDTF">2024-02-24T08:39:51Z</dcterms:modified>
</cp:coreProperties>
</file>