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15" r:id="rId3"/>
    <p:sldId id="40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 err="1"/>
              <a:t>انت</a:t>
            </a:r>
            <a:r>
              <a:rPr lang="ar-EG" sz="8000" b="1" dirty="0"/>
              <a:t> هو خبز الحياة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أنتَ هوَ خُبزُ الحَيَـــــاةِ   يَســـوعُ أُحِبُّكَ</a:t>
            </a:r>
            <a:br>
              <a:rPr lang="ar-EG" sz="8000" b="1" dirty="0"/>
            </a:br>
            <a:r>
              <a:rPr lang="ar-EG" sz="8000" b="1" dirty="0"/>
              <a:t>أنتَ هوَ المَنُّ السَّمَاوي   </a:t>
            </a:r>
          </a:p>
          <a:p>
            <a:pPr algn="ctr" rtl="1"/>
            <a:r>
              <a:rPr lang="ar-EG" sz="8000" b="1" dirty="0"/>
              <a:t>أحيَا دَائِمَاً بِكَ</a:t>
            </a: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34484"/>
            <a:ext cx="9982199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(تشبَعُ نفسـي بِكَ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رَاحَتي فيكَ أنتَ وَحدَكَ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يَسوعُ رَئيسَ الحَيَاةِ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أرتَـــوي مِن نَبعِكَ)2</a:t>
            </a:r>
          </a:p>
          <a:p>
            <a:pPr algn="ctr"/>
            <a:endParaRPr lang="ar-SA" sz="8000" b="1" dirty="0">
              <a:solidFill>
                <a:srgbClr val="00582A"/>
              </a:solidFill>
            </a:endParaRP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1973</TotalTime>
  <Words>37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283</cp:revision>
  <dcterms:created xsi:type="dcterms:W3CDTF">2021-12-07T14:30:00Z</dcterms:created>
  <dcterms:modified xsi:type="dcterms:W3CDTF">2024-01-04T09:15:39Z</dcterms:modified>
</cp:coreProperties>
</file>